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6858000" cx="990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5" roundtripDataSignature="AMtx7mipK+oY9lD+u6dyrVQamHr3EgNi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41" Type="http://schemas.openxmlformats.org/officeDocument/2006/relationships/slide" Target="slides/slide37.xml"/><Relationship Id="rId85" Type="http://customschemas.google.com/relationships/presentationmetadata" Target="meta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3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4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4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4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5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5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5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5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5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5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5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5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5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6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6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6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12" name="Google Shape;71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6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6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6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6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2" name="Google Shape;152;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7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7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7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7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7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7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7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7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7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8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82"/>
          <p:cNvSpPr txBox="1"/>
          <p:nvPr>
            <p:ph type="ctrTitle"/>
          </p:nvPr>
        </p:nvSpPr>
        <p:spPr>
          <a:xfrm>
            <a:off x="742950" y="1122363"/>
            <a:ext cx="8420100" cy="2387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2"/>
          <p:cNvSpPr txBox="1"/>
          <p:nvPr>
            <p:ph idx="1" type="subTitle"/>
          </p:nvPr>
        </p:nvSpPr>
        <p:spPr>
          <a:xfrm>
            <a:off x="1238250" y="3602038"/>
            <a:ext cx="7429500" cy="165576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81" name="Shape 81"/>
        <p:cNvGrpSpPr/>
        <p:nvPr/>
      </p:nvGrpSpPr>
      <p:grpSpPr>
        <a:xfrm>
          <a:off x="0" y="0"/>
          <a:ext cx="0" cy="0"/>
          <a:chOff x="0" y="0"/>
          <a:chExt cx="0" cy="0"/>
        </a:xfrm>
      </p:grpSpPr>
      <p:sp>
        <p:nvSpPr>
          <p:cNvPr id="82" name="Google Shape;82;p91"/>
          <p:cNvSpPr txBox="1"/>
          <p:nvPr>
            <p:ph type="title"/>
          </p:nvPr>
        </p:nvSpPr>
        <p:spPr>
          <a:xfrm>
            <a:off x="682328" y="365127"/>
            <a:ext cx="8543925" cy="6826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1"/>
          <p:cNvSpPr txBox="1"/>
          <p:nvPr>
            <p:ph idx="1" type="body"/>
          </p:nvPr>
        </p:nvSpPr>
        <p:spPr>
          <a:xfrm>
            <a:off x="682329" y="1271588"/>
            <a:ext cx="41907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91"/>
          <p:cNvSpPr txBox="1"/>
          <p:nvPr>
            <p:ph idx="2" type="body"/>
          </p:nvPr>
        </p:nvSpPr>
        <p:spPr>
          <a:xfrm>
            <a:off x="682329" y="2095500"/>
            <a:ext cx="4190702"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1"/>
          <p:cNvSpPr txBox="1"/>
          <p:nvPr>
            <p:ph idx="3" type="body"/>
          </p:nvPr>
        </p:nvSpPr>
        <p:spPr>
          <a:xfrm>
            <a:off x="5014913" y="1271588"/>
            <a:ext cx="4211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91"/>
          <p:cNvSpPr txBox="1"/>
          <p:nvPr>
            <p:ph idx="4" type="body"/>
          </p:nvPr>
        </p:nvSpPr>
        <p:spPr>
          <a:xfrm>
            <a:off x="5014913" y="2095500"/>
            <a:ext cx="4211340"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90" name="Shape 90"/>
        <p:cNvGrpSpPr/>
        <p:nvPr/>
      </p:nvGrpSpPr>
      <p:grpSpPr>
        <a:xfrm>
          <a:off x="0" y="0"/>
          <a:ext cx="0" cy="0"/>
          <a:chOff x="0" y="0"/>
          <a:chExt cx="0" cy="0"/>
        </a:xfrm>
      </p:grpSpPr>
      <p:sp>
        <p:nvSpPr>
          <p:cNvPr id="91" name="Google Shape;91;p9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23" name="Google Shape;23;p8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8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9" name="Shape 29"/>
        <p:cNvGrpSpPr/>
        <p:nvPr/>
      </p:nvGrpSpPr>
      <p:grpSpPr>
        <a:xfrm>
          <a:off x="0" y="0"/>
          <a:ext cx="0" cy="0"/>
          <a:chOff x="0" y="0"/>
          <a:chExt cx="0" cy="0"/>
        </a:xfrm>
      </p:grpSpPr>
      <p:sp>
        <p:nvSpPr>
          <p:cNvPr id="30" name="Google Shape;30;p8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구역 머리글">
  <p:cSld name="1_구역 머리글">
    <p:spTree>
      <p:nvGrpSpPr>
        <p:cNvPr id="36"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38" name="Google Shape;38;p8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4" name="Shape 44"/>
        <p:cNvGrpSpPr/>
        <p:nvPr/>
      </p:nvGrpSpPr>
      <p:grpSpPr>
        <a:xfrm>
          <a:off x="0" y="0"/>
          <a:ext cx="0" cy="0"/>
          <a:chOff x="0" y="0"/>
          <a:chExt cx="0" cy="0"/>
        </a:xfrm>
      </p:grpSpPr>
      <p:sp>
        <p:nvSpPr>
          <p:cNvPr id="45" name="Google Shape;45;p8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50" name="Shape 50"/>
        <p:cNvGrpSpPr/>
        <p:nvPr/>
      </p:nvGrpSpPr>
      <p:grpSpPr>
        <a:xfrm>
          <a:off x="0" y="0"/>
          <a:ext cx="0" cy="0"/>
          <a:chOff x="0" y="0"/>
          <a:chExt cx="0" cy="0"/>
        </a:xfrm>
      </p:grpSpPr>
      <p:sp>
        <p:nvSpPr>
          <p:cNvPr id="51" name="Google Shape;51;p8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 type="body"/>
          </p:nvPr>
        </p:nvSpPr>
        <p:spPr>
          <a:xfrm>
            <a:off x="681038" y="1255271"/>
            <a:ext cx="8543925" cy="4921692"/>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콘텐츠 2개" type="twoObj">
  <p:cSld name="TWO_OBJECTS">
    <p:spTree>
      <p:nvGrpSpPr>
        <p:cNvPr id="57" name="Shape 57"/>
        <p:cNvGrpSpPr/>
        <p:nvPr/>
      </p:nvGrpSpPr>
      <p:grpSpPr>
        <a:xfrm>
          <a:off x="0" y="0"/>
          <a:ext cx="0" cy="0"/>
          <a:chOff x="0" y="0"/>
          <a:chExt cx="0" cy="0"/>
        </a:xfrm>
      </p:grpSpPr>
      <p:sp>
        <p:nvSpPr>
          <p:cNvPr id="58" name="Google Shape;58;p8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8"/>
          <p:cNvSpPr txBox="1"/>
          <p:nvPr>
            <p:ph idx="1" type="body"/>
          </p:nvPr>
        </p:nvSpPr>
        <p:spPr>
          <a:xfrm>
            <a:off x="681038" y="1151169"/>
            <a:ext cx="8543924" cy="106018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8"/>
          <p:cNvSpPr txBox="1"/>
          <p:nvPr>
            <p:ph idx="2" type="body"/>
          </p:nvPr>
        </p:nvSpPr>
        <p:spPr>
          <a:xfrm>
            <a:off x="681038" y="2321634"/>
            <a:ext cx="8543925" cy="3892551"/>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spTree>
      <p:nvGrpSpPr>
        <p:cNvPr id="65" name="Shape 65"/>
        <p:cNvGrpSpPr/>
        <p:nvPr/>
      </p:nvGrpSpPr>
      <p:grpSpPr>
        <a:xfrm>
          <a:off x="0" y="0"/>
          <a:ext cx="0" cy="0"/>
          <a:chOff x="0" y="0"/>
          <a:chExt cx="0" cy="0"/>
        </a:xfrm>
      </p:grpSpPr>
      <p:sp>
        <p:nvSpPr>
          <p:cNvPr id="66" name="Google Shape;66;p8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9"/>
          <p:cNvSpPr txBox="1"/>
          <p:nvPr>
            <p:ph idx="1" type="body"/>
          </p:nvPr>
        </p:nvSpPr>
        <p:spPr>
          <a:xfrm>
            <a:off x="681038"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9"/>
          <p:cNvSpPr txBox="1"/>
          <p:nvPr>
            <p:ph idx="2" type="body"/>
          </p:nvPr>
        </p:nvSpPr>
        <p:spPr>
          <a:xfrm>
            <a:off x="5014913"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콘텐츠 2개">
  <p:cSld name="1_콘텐츠 2개">
    <p:spTree>
      <p:nvGrpSpPr>
        <p:cNvPr id="73" name="Shape 73"/>
        <p:cNvGrpSpPr/>
        <p:nvPr/>
      </p:nvGrpSpPr>
      <p:grpSpPr>
        <a:xfrm>
          <a:off x="0" y="0"/>
          <a:ext cx="0" cy="0"/>
          <a:chOff x="0" y="0"/>
          <a:chExt cx="0" cy="0"/>
        </a:xfrm>
      </p:grpSpPr>
      <p:sp>
        <p:nvSpPr>
          <p:cNvPr id="74" name="Google Shape;74;p9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0"/>
          <p:cNvSpPr txBox="1"/>
          <p:nvPr>
            <p:ph idx="1" type="body"/>
          </p:nvPr>
        </p:nvSpPr>
        <p:spPr>
          <a:xfrm>
            <a:off x="681038" y="1151168"/>
            <a:ext cx="4210050" cy="502579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0"/>
          <p:cNvSpPr txBox="1"/>
          <p:nvPr>
            <p:ph idx="2" type="body"/>
          </p:nvPr>
        </p:nvSpPr>
        <p:spPr>
          <a:xfrm>
            <a:off x="5014913" y="1151168"/>
            <a:ext cx="4210050" cy="5025795"/>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1" i="0" sz="4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Calibri"/>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406400" lvl="2" marL="13716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3pPr>
            <a:lvl4pPr indent="-406400" lvl="3" marL="1828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4pPr>
            <a:lvl5pPr indent="-406400" lvl="4" marL="22860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www.frsky-rc.com/product/taranis-x9d-plus-2/" TargetMode="External"/><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emlid/hardware/blob/master/VibroNavio2top_rev_A.ST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23.png"/><Relationship Id="rId5" Type="http://schemas.openxmlformats.org/officeDocument/2006/relationships/hyperlink" Target="https://hobbyking.com/en_us/vibration-damping-ball-65g-bag-of-8.html" TargetMode="External"/><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thingiverse.com/thing:3712499?fbclid=IwAR0q23hTFudF2WR6drXF0MihutdcCVjp1nGQSJyXfh7dTh9L-Sk7-IEVzkE" TargetMode="External"/><Relationship Id="rId4" Type="http://schemas.openxmlformats.org/officeDocument/2006/relationships/hyperlink" Target="https://www.thingiverse.com/thing:3714695?fbclid=IwAR2kpwI0rKJyGNhlsDpJ_Qi9enSqlocVV1SZ8qa6bXuRHgcDlFpWOtUVXCo" TargetMode="External"/><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ocs.emlid.com/navio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files.emlid.com/images/emlid-raspbian-20190227.img.xz" TargetMode="Externa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lid.com/navio/" TargetMode="External"/><Relationship Id="rId4" Type="http://schemas.openxmlformats.org/officeDocument/2006/relationships/hyperlink" Target="https://docs.emlid.com/navio2/" TargetMode="External"/><Relationship Id="rId5" Type="http://schemas.openxmlformats.org/officeDocument/2006/relationships/hyperlink" Target="https://docs.emlid.com/navio2/" TargetMode="External"/><Relationship Id="rId6"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bitvise.com/download-area" TargetMode="Externa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eek-university.com/raspberry-pi/change-raspberry-pis-hostnam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ocs.emlid.com/navio2/common/ardupilot/installation-and-running/" TargetMode="External"/><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hyperlink" Target="https://docs.emlid.com/navio2/dev/rc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emlid.com/navio2/common/dev/video-stream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ocs.px4.io/en/flight_controller/raspberry_pi_navio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youtube.com/watch?v=RH_RuVbF2YU" TargetMode="External"/><Relationship Id="rId4" Type="http://schemas.openxmlformats.org/officeDocument/2006/relationships/image" Target="../media/image3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jUkutJrzXFI" TargetMode="External"/><Relationship Id="rId4"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mmunity.emlid.com/t/first-build-quadcopter-autonomous-drone-rpi-3-b-navio2/1259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unity.emlid.com/t/first-build-quadcopter-autonomous-drone-rpi-3-b-navio2/12597" TargetMode="Externa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thepi.io/how-to-use-your-raspberry-pi-as-a-wireless-access-poin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community.emlid.com/t/navio2-prearm-logging-failed/14065" TargetMode="External"/><Relationship Id="rId4" Type="http://schemas.openxmlformats.org/officeDocument/2006/relationships/hyperlink" Target="https://community.emlid.com/t/navio2-prearm-logging-failed/14065" TargetMode="External"/><Relationship Id="rId5"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emlid.com/navio2/" TargetMode="Externa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
          <p:cNvSpPr txBox="1"/>
          <p:nvPr>
            <p:ph type="ctrTitle"/>
          </p:nvPr>
        </p:nvSpPr>
        <p:spPr>
          <a:xfrm>
            <a:off x="742950" y="1122363"/>
            <a:ext cx="8420100" cy="18585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9" name="Google Shape;99;p1"/>
          <p:cNvSpPr txBox="1"/>
          <p:nvPr>
            <p:ph idx="1" type="subTitle"/>
          </p:nvPr>
        </p:nvSpPr>
        <p:spPr>
          <a:xfrm>
            <a:off x="1238250" y="3410014"/>
            <a:ext cx="7429500" cy="2304986"/>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2400"/>
              <a:buNone/>
            </a:pPr>
            <a:r>
              <a:rPr lang="en-US"/>
              <a:t>2019년 6월 9일</a:t>
            </a:r>
            <a:endParaRPr/>
          </a:p>
          <a:p>
            <a:pPr indent="0" lvl="0" marL="0" rtl="0" algn="ctr">
              <a:lnSpc>
                <a:spcPct val="150000"/>
              </a:lnSpc>
              <a:spcBef>
                <a:spcPts val="1000"/>
              </a:spcBef>
              <a:spcAft>
                <a:spcPts val="0"/>
              </a:spcAft>
              <a:buClr>
                <a:schemeClr val="dk1"/>
              </a:buClr>
              <a:buSzPts val="2400"/>
              <a:buNone/>
            </a:pPr>
            <a:r>
              <a:rPr lang="en-US"/>
              <a:t>성병문</a:t>
            </a:r>
            <a:endParaRPr/>
          </a:p>
          <a:p>
            <a:pPr indent="0" lvl="0" marL="0" rtl="0" algn="ctr">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배선</a:t>
            </a:r>
            <a:endParaRPr/>
          </a:p>
        </p:txBody>
      </p:sp>
      <p:sp>
        <p:nvSpPr>
          <p:cNvPr id="184" name="Google Shape;184;p1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85" name="Google Shape;185;p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86" name="Google Shape;186;p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7" name="Google Shape;187;p10"/>
          <p:cNvPicPr preferRelativeResize="0"/>
          <p:nvPr>
            <p:ph idx="1" type="body"/>
          </p:nvPr>
        </p:nvPicPr>
        <p:blipFill rotWithShape="1">
          <a:blip r:embed="rId3">
            <a:alphaModFix/>
          </a:blip>
          <a:srcRect b="0" l="0" r="0" t="0"/>
          <a:stretch/>
        </p:blipFill>
        <p:spPr>
          <a:xfrm>
            <a:off x="2708852" y="1261322"/>
            <a:ext cx="4488295" cy="492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1</a:t>
            </a:r>
            <a:endParaRPr/>
          </a:p>
        </p:txBody>
      </p:sp>
      <p:sp>
        <p:nvSpPr>
          <p:cNvPr id="193" name="Google Shape;193;p11"/>
          <p:cNvSpPr txBox="1"/>
          <p:nvPr>
            <p:ph idx="1" type="body"/>
          </p:nvPr>
        </p:nvSpPr>
        <p:spPr>
          <a:xfrm>
            <a:off x="681038" y="1255271"/>
            <a:ext cx="8543925" cy="299545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indent="-514350" lvl="0" marL="514350" rtl="0" algn="l">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4" name="Google Shape;194;p1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95" name="Google Shape;195;p1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96" name="Google Shape;196;p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7" name="Google Shape;197;p11"/>
          <p:cNvPicPr preferRelativeResize="0"/>
          <p:nvPr/>
        </p:nvPicPr>
        <p:blipFill rotWithShape="1">
          <a:blip r:embed="rId3">
            <a:alphaModFix/>
          </a:blip>
          <a:srcRect b="0" l="0" r="0" t="0"/>
          <a:stretch/>
        </p:blipFill>
        <p:spPr>
          <a:xfrm rot="-5400000">
            <a:off x="774658" y="3694170"/>
            <a:ext cx="2898774" cy="1722811"/>
          </a:xfrm>
          <a:prstGeom prst="rect">
            <a:avLst/>
          </a:prstGeom>
          <a:noFill/>
          <a:ln>
            <a:noFill/>
          </a:ln>
        </p:spPr>
      </p:pic>
      <p:pic>
        <p:nvPicPr>
          <p:cNvPr descr="Picture of 1.3 Airframe" id="198" name="Google Shape;198;p11"/>
          <p:cNvPicPr preferRelativeResize="0"/>
          <p:nvPr/>
        </p:nvPicPr>
        <p:blipFill rotWithShape="1">
          <a:blip r:embed="rId4">
            <a:alphaModFix/>
          </a:blip>
          <a:srcRect b="0" l="0" r="0" t="0"/>
          <a:stretch/>
        </p:blipFill>
        <p:spPr>
          <a:xfrm>
            <a:off x="4118919" y="3015572"/>
            <a:ext cx="4271460" cy="2847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2</a:t>
            </a:r>
            <a:endParaRPr/>
          </a:p>
        </p:txBody>
      </p:sp>
      <p:sp>
        <p:nvSpPr>
          <p:cNvPr id="204" name="Google Shape;204;p1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05" name="Google Shape;205;p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06" name="Google Shape;206;p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icture of 1.3 Airframe" id="207" name="Google Shape;207;p12"/>
          <p:cNvPicPr preferRelativeResize="0"/>
          <p:nvPr/>
        </p:nvPicPr>
        <p:blipFill rotWithShape="1">
          <a:blip r:embed="rId3">
            <a:alphaModFix/>
          </a:blip>
          <a:srcRect b="0" l="0" r="0" t="0"/>
          <a:stretch/>
        </p:blipFill>
        <p:spPr>
          <a:xfrm>
            <a:off x="681038" y="1385135"/>
            <a:ext cx="3786101" cy="2524067"/>
          </a:xfrm>
          <a:prstGeom prst="rect">
            <a:avLst/>
          </a:prstGeom>
          <a:noFill/>
          <a:ln>
            <a:noFill/>
          </a:ln>
        </p:spPr>
      </p:pic>
      <p:pic>
        <p:nvPicPr>
          <p:cNvPr descr="Image result for navio2 battery connection" id="208" name="Google Shape;208;p12"/>
          <p:cNvPicPr preferRelativeResize="0"/>
          <p:nvPr>
            <p:ph idx="1" type="body"/>
          </p:nvPr>
        </p:nvPicPr>
        <p:blipFill rotWithShape="1">
          <a:blip r:embed="rId4">
            <a:alphaModFix/>
          </a:blip>
          <a:srcRect b="0" l="0" r="0" t="0"/>
          <a:stretch/>
        </p:blipFill>
        <p:spPr>
          <a:xfrm>
            <a:off x="2610927" y="2208508"/>
            <a:ext cx="7021840" cy="364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GPS 연결</a:t>
            </a:r>
            <a:endParaRPr/>
          </a:p>
        </p:txBody>
      </p:sp>
      <p:pic>
        <p:nvPicPr>
          <p:cNvPr id="214" name="Google Shape;214;p13"/>
          <p:cNvPicPr preferRelativeResize="0"/>
          <p:nvPr>
            <p:ph idx="1" type="body"/>
          </p:nvPr>
        </p:nvPicPr>
        <p:blipFill rotWithShape="1">
          <a:blip r:embed="rId3">
            <a:alphaModFix/>
          </a:blip>
          <a:srcRect b="0" l="0" r="0" t="0"/>
          <a:stretch/>
        </p:blipFill>
        <p:spPr>
          <a:xfrm>
            <a:off x="2376128" y="2011125"/>
            <a:ext cx="5153744" cy="3410426"/>
          </a:xfrm>
          <a:prstGeom prst="rect">
            <a:avLst/>
          </a:prstGeom>
          <a:noFill/>
          <a:ln>
            <a:noFill/>
          </a:ln>
        </p:spPr>
      </p:pic>
      <p:sp>
        <p:nvSpPr>
          <p:cNvPr id="215" name="Google Shape;215;p1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16" name="Google Shape;216;p1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17" name="Google Shape;217;p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ESC 연결</a:t>
            </a:r>
            <a:endParaRPr/>
          </a:p>
        </p:txBody>
      </p:sp>
      <p:sp>
        <p:nvSpPr>
          <p:cNvPr id="223" name="Google Shape;223;p14"/>
          <p:cNvSpPr txBox="1"/>
          <p:nvPr>
            <p:ph idx="1" type="body"/>
          </p:nvPr>
        </p:nvSpPr>
        <p:spPr>
          <a:xfrm>
            <a:off x="681038" y="1255271"/>
            <a:ext cx="8543925" cy="178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indent="-514350" lvl="0" marL="514350" rtl="0" algn="l">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4" name="Google Shape;224;p1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25" name="Google Shape;225;p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26" name="Google Shape;226;p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7" name="Google Shape;227;p14"/>
          <p:cNvPicPr preferRelativeResize="0"/>
          <p:nvPr/>
        </p:nvPicPr>
        <p:blipFill rotWithShape="1">
          <a:blip r:embed="rId3">
            <a:alphaModFix/>
          </a:blip>
          <a:srcRect b="0" l="0" r="0" t="0"/>
          <a:stretch/>
        </p:blipFill>
        <p:spPr>
          <a:xfrm>
            <a:off x="3944319" y="2582463"/>
            <a:ext cx="4795235" cy="3655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6434459" y="2360682"/>
            <a:ext cx="3293719" cy="3739525"/>
          </a:xfrm>
          <a:prstGeom prst="rect">
            <a:avLst/>
          </a:prstGeom>
          <a:noFill/>
          <a:ln>
            <a:noFill/>
          </a:ln>
        </p:spPr>
      </p:pic>
      <p:sp>
        <p:nvSpPr>
          <p:cNvPr id="233" name="Google Shape;233;p1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Servo 연결</a:t>
            </a:r>
            <a:endParaRPr/>
          </a:p>
        </p:txBody>
      </p:sp>
      <p:sp>
        <p:nvSpPr>
          <p:cNvPr id="234" name="Google Shape;234;p15"/>
          <p:cNvSpPr txBox="1"/>
          <p:nvPr>
            <p:ph idx="1" type="body"/>
          </p:nvPr>
        </p:nvSpPr>
        <p:spPr>
          <a:xfrm>
            <a:off x="681038" y="1255272"/>
            <a:ext cx="7400281" cy="333320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Servos are connected to RC outputs labeled from 1 to 14 on a 2.54mm header.</a:t>
            </a:r>
            <a:endParaRPr/>
          </a:p>
          <a:p>
            <a:pPr indent="-514350" lvl="0" marL="514350" rtl="0" algn="l">
              <a:lnSpc>
                <a:spcPct val="100000"/>
              </a:lnSpc>
              <a:spcBef>
                <a:spcPts val="1000"/>
              </a:spcBef>
              <a:spcAft>
                <a:spcPts val="0"/>
              </a:spcAft>
              <a:buClr>
                <a:schemeClr val="dk1"/>
              </a:buClr>
              <a:buSzPts val="2800"/>
              <a:buAutoNum type="arabicPeriod"/>
            </a:pPr>
            <a:r>
              <a:rPr lang="en-US"/>
              <a:t>Power module does not provide power to servos. To provide power to servos connect BEC to the servo rail. BEC would also serve as back-up power supply to Navio2.</a:t>
            </a:r>
            <a:endParaRPr/>
          </a:p>
        </p:txBody>
      </p:sp>
      <p:sp>
        <p:nvSpPr>
          <p:cNvPr id="235" name="Google Shape;235;p1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36" name="Google Shape;236;p1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37" name="Google Shape;237;p1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1262247" y="3304883"/>
            <a:ext cx="3001445" cy="2515662"/>
          </a:xfrm>
          <a:prstGeom prst="rect">
            <a:avLst/>
          </a:prstGeom>
          <a:noFill/>
          <a:ln>
            <a:noFill/>
          </a:ln>
        </p:spPr>
      </p:pic>
      <p:sp>
        <p:nvSpPr>
          <p:cNvPr id="243" name="Google Shape;243;p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RC input</a:t>
            </a:r>
            <a:endParaRPr/>
          </a:p>
        </p:txBody>
      </p:sp>
      <p:sp>
        <p:nvSpPr>
          <p:cNvPr id="244" name="Google Shape;244;p16"/>
          <p:cNvSpPr txBox="1"/>
          <p:nvPr>
            <p:ph idx="1" type="body"/>
          </p:nvPr>
        </p:nvSpPr>
        <p:spPr>
          <a:xfrm>
            <a:off x="681038" y="1255272"/>
            <a:ext cx="8543925" cy="185182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indent="-514350" lvl="0" marL="514350" rtl="0" algn="l">
              <a:lnSpc>
                <a:spcPct val="90000"/>
              </a:lnSpc>
              <a:spcBef>
                <a:spcPts val="1000"/>
              </a:spcBef>
              <a:spcAft>
                <a:spcPts val="0"/>
              </a:spcAft>
              <a:buClr>
                <a:schemeClr val="dk1"/>
              </a:buClr>
              <a:buSzPts val="2590"/>
              <a:buAutoNum type="arabicPeriod"/>
            </a:pPr>
            <a:r>
              <a:rPr lang="en-US" sz="2590"/>
              <a:t>PPM 타입 RC Controller</a:t>
            </a:r>
            <a:endParaRPr/>
          </a:p>
          <a:p>
            <a:pPr indent="-228600" lvl="1" marL="685800" rtl="0" algn="l">
              <a:lnSpc>
                <a:spcPct val="90000"/>
              </a:lnSpc>
              <a:spcBef>
                <a:spcPts val="500"/>
              </a:spcBef>
              <a:spcAft>
                <a:spcPts val="0"/>
              </a:spcAft>
              <a:buClr>
                <a:schemeClr val="dk1"/>
              </a:buClr>
              <a:buSzPts val="2590"/>
              <a:buChar char="•"/>
            </a:pPr>
            <a:r>
              <a:rPr lang="en-US" sz="2590"/>
              <a:t> Frsky Taranis</a:t>
            </a:r>
            <a:endParaRPr/>
          </a:p>
          <a:p>
            <a:pPr indent="-228600" lvl="2" marL="1143000" rtl="0" algn="l">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45" name="Google Shape;245;p1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46" name="Google Shape;246;p1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47" name="Google Shape;247;p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8" name="Google Shape;248;p16"/>
          <p:cNvPicPr preferRelativeResize="0"/>
          <p:nvPr/>
        </p:nvPicPr>
        <p:blipFill rotWithShape="1">
          <a:blip r:embed="rId5">
            <a:alphaModFix/>
          </a:blip>
          <a:srcRect b="0" l="0" r="0" t="0"/>
          <a:stretch/>
        </p:blipFill>
        <p:spPr>
          <a:xfrm>
            <a:off x="4953000" y="3304883"/>
            <a:ext cx="4100772" cy="2545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54" name="Google Shape;254;p1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55" name="Google Shape;255;p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56" name="Google Shape;256;p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riginal/2X/9/944491c7e063d99b32c68958b1761899ea1eacab.jpg" id="257" name="Google Shape;257;p17"/>
          <p:cNvPicPr preferRelativeResize="0"/>
          <p:nvPr>
            <p:ph idx="1" type="body"/>
          </p:nvPr>
        </p:nvPicPr>
        <p:blipFill rotWithShape="1">
          <a:blip r:embed="rId3">
            <a:alphaModFix/>
          </a:blip>
          <a:srcRect b="0" l="0" r="0" t="0"/>
          <a:stretch/>
        </p:blipFill>
        <p:spPr>
          <a:xfrm>
            <a:off x="681038" y="1313359"/>
            <a:ext cx="8543925" cy="4805957"/>
          </a:xfrm>
          <a:prstGeom prst="rect">
            <a:avLst/>
          </a:prstGeom>
          <a:noFill/>
          <a:ln cap="flat" cmpd="sng" w="38100">
            <a:solidFill>
              <a:schemeClr val="accent1"/>
            </a:solidFill>
            <a:prstDash val="solid"/>
            <a:round/>
            <a:headEnd len="sm" w="sm" type="none"/>
            <a:tailEnd len="sm" w="sm" type="none"/>
          </a:ln>
        </p:spPr>
      </p:pic>
      <p:pic>
        <p:nvPicPr>
          <p:cNvPr id="258" name="Google Shape;258;p17"/>
          <p:cNvPicPr preferRelativeResize="0"/>
          <p:nvPr/>
        </p:nvPicPr>
        <p:blipFill rotWithShape="1">
          <a:blip r:embed="rId4">
            <a:alphaModFix/>
          </a:blip>
          <a:srcRect b="0" l="0" r="0" t="0"/>
          <a:stretch/>
        </p:blipFill>
        <p:spPr>
          <a:xfrm>
            <a:off x="452529" y="2346043"/>
            <a:ext cx="3238628" cy="3253657"/>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64" name="Google Shape;264;p1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65" name="Google Shape;265;p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66" name="Google Shape;266;p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ptimized/2X/3/3b3ecb02ce81586a5f0bf83120629cce72897ebb_2_690x458.jpg" id="267" name="Google Shape;267;p18"/>
          <p:cNvPicPr preferRelativeResize="0"/>
          <p:nvPr>
            <p:ph idx="1" type="body"/>
          </p:nvPr>
        </p:nvPicPr>
        <p:blipFill rotWithShape="1">
          <a:blip r:embed="rId3">
            <a:alphaModFix/>
          </a:blip>
          <a:srcRect b="0" l="0" r="0" t="0"/>
          <a:stretch/>
        </p:blipFill>
        <p:spPr>
          <a:xfrm>
            <a:off x="1322729" y="1306680"/>
            <a:ext cx="7260543" cy="48193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73" name="Google Shape;273;p19"/>
          <p:cNvSpPr txBox="1"/>
          <p:nvPr>
            <p:ph idx="1" type="body"/>
          </p:nvPr>
        </p:nvSpPr>
        <p:spPr>
          <a:xfrm>
            <a:off x="681038" y="1255271"/>
            <a:ext cx="8543925" cy="120784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UART radio</a:t>
            </a:r>
            <a:endParaRPr/>
          </a:p>
          <a:p>
            <a:pPr indent="-228600" lvl="1" marL="685800" rtl="0" algn="l">
              <a:lnSpc>
                <a:spcPct val="100000"/>
              </a:lnSpc>
              <a:spcBef>
                <a:spcPts val="500"/>
              </a:spcBef>
              <a:spcAft>
                <a:spcPts val="0"/>
              </a:spcAft>
              <a:buClr>
                <a:schemeClr val="dk1"/>
              </a:buClr>
              <a:buSzPts val="2800"/>
              <a:buChar char="•"/>
            </a:pPr>
            <a:r>
              <a:rPr lang="en-US"/>
              <a:t>For UART port use /dev/ttyAMA0 serial.</a:t>
            </a:r>
            <a:endParaRPr/>
          </a:p>
        </p:txBody>
      </p:sp>
      <p:sp>
        <p:nvSpPr>
          <p:cNvPr id="274" name="Google Shape;274;p1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75" name="Google Shape;275;p1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76" name="Google Shape;276;p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7" name="Google Shape;277;p19"/>
          <p:cNvPicPr preferRelativeResize="0"/>
          <p:nvPr/>
        </p:nvPicPr>
        <p:blipFill rotWithShape="1">
          <a:blip r:embed="rId3">
            <a:alphaModFix/>
          </a:blip>
          <a:srcRect b="0" l="0" r="0" t="0"/>
          <a:stretch/>
        </p:blipFill>
        <p:spPr>
          <a:xfrm>
            <a:off x="2390813" y="2578634"/>
            <a:ext cx="5670826" cy="3662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개요</a:t>
            </a:r>
            <a:endParaRPr/>
          </a:p>
        </p:txBody>
      </p:sp>
      <p:sp>
        <p:nvSpPr>
          <p:cNvPr id="105" name="Google Shape;105;p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6" name="Google Shape;106;p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07" name="Google Shape;107;p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08" name="Google Shape;108;p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20"/>
          <p:cNvPicPr preferRelativeResize="0"/>
          <p:nvPr/>
        </p:nvPicPr>
        <p:blipFill rotWithShape="1">
          <a:blip r:embed="rId3">
            <a:alphaModFix/>
          </a:blip>
          <a:srcRect b="0" l="0" r="0" t="0"/>
          <a:stretch/>
        </p:blipFill>
        <p:spPr>
          <a:xfrm>
            <a:off x="2252443" y="1255271"/>
            <a:ext cx="5401113" cy="5401113"/>
          </a:xfrm>
          <a:prstGeom prst="rect">
            <a:avLst/>
          </a:prstGeom>
          <a:noFill/>
          <a:ln>
            <a:noFill/>
          </a:ln>
        </p:spPr>
      </p:pic>
      <p:sp>
        <p:nvSpPr>
          <p:cNvPr id="283" name="Google Shape;283;p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84" name="Google Shape;284;p20"/>
          <p:cNvSpPr txBox="1"/>
          <p:nvPr>
            <p:ph idx="1" type="body"/>
          </p:nvPr>
        </p:nvSpPr>
        <p:spPr>
          <a:xfrm>
            <a:off x="681038" y="1255271"/>
            <a:ext cx="8543925" cy="210871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3DR 무선 텔레 메트리 433MHZ </a:t>
            </a:r>
            <a:endParaRPr/>
          </a:p>
          <a:p>
            <a:pPr indent="-228600" lvl="1" marL="685800" rtl="0" algn="l">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indent="-336550" lvl="0" marL="514350" rtl="0" algn="l">
              <a:lnSpc>
                <a:spcPct val="100000"/>
              </a:lnSpc>
              <a:spcBef>
                <a:spcPts val="1000"/>
              </a:spcBef>
              <a:spcAft>
                <a:spcPts val="0"/>
              </a:spcAft>
              <a:buClr>
                <a:schemeClr val="dk1"/>
              </a:buClr>
              <a:buSzPts val="2800"/>
              <a:buNone/>
            </a:pPr>
            <a:r>
              <a:t/>
            </a:r>
            <a:endParaRPr/>
          </a:p>
        </p:txBody>
      </p:sp>
      <p:sp>
        <p:nvSpPr>
          <p:cNvPr id="285" name="Google Shape;285;p2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86" name="Google Shape;286;p2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87" name="Google Shape;287;p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93" name="Google Shape;293;p2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294" name="Google Shape;294;p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295" name="Google Shape;295;p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6" name="Google Shape;296;p21"/>
          <p:cNvPicPr preferRelativeResize="0"/>
          <p:nvPr>
            <p:ph idx="1" type="body"/>
          </p:nvPr>
        </p:nvPicPr>
        <p:blipFill rotWithShape="1">
          <a:blip r:embed="rId3">
            <a:alphaModFix/>
          </a:blip>
          <a:srcRect b="0" l="0" r="0" t="0"/>
          <a:stretch/>
        </p:blipFill>
        <p:spPr>
          <a:xfrm>
            <a:off x="1685714" y="1122929"/>
            <a:ext cx="6534572" cy="5186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Barometer UV protection</a:t>
            </a:r>
            <a:endParaRPr/>
          </a:p>
        </p:txBody>
      </p:sp>
      <p:sp>
        <p:nvSpPr>
          <p:cNvPr id="302" name="Google Shape;302;p22"/>
          <p:cNvSpPr txBox="1"/>
          <p:nvPr>
            <p:ph idx="1" type="body"/>
          </p:nvPr>
        </p:nvSpPr>
        <p:spPr>
          <a:xfrm>
            <a:off x="681038" y="1255271"/>
            <a:ext cx="8543925" cy="1973961"/>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indent="-514350" lvl="0" marL="514350" rtl="0" algn="l">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303" name="Google Shape;303;p2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04" name="Google Shape;304;p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05" name="Google Shape;305;p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6" name="Google Shape;306;p22"/>
          <p:cNvPicPr preferRelativeResize="0"/>
          <p:nvPr/>
        </p:nvPicPr>
        <p:blipFill rotWithShape="1">
          <a:blip r:embed="rId3">
            <a:alphaModFix/>
          </a:blip>
          <a:srcRect b="0" l="0" r="0" t="0"/>
          <a:stretch/>
        </p:blipFill>
        <p:spPr>
          <a:xfrm>
            <a:off x="2866768" y="3229232"/>
            <a:ext cx="4144206" cy="27751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1</a:t>
            </a:r>
            <a:endParaRPr/>
          </a:p>
        </p:txBody>
      </p:sp>
      <p:sp>
        <p:nvSpPr>
          <p:cNvPr id="312" name="Google Shape;312;p23"/>
          <p:cNvSpPr txBox="1"/>
          <p:nvPr>
            <p:ph idx="1" type="body"/>
          </p:nvPr>
        </p:nvSpPr>
        <p:spPr>
          <a:xfrm>
            <a:off x="681038" y="1255271"/>
            <a:ext cx="8543925" cy="194101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indent="-514350" lvl="0" marL="514350" rtl="0" algn="l">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13" name="Google Shape;313;p2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14" name="Google Shape;314;p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15" name="Google Shape;315;p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6" name="Google Shape;316;p23"/>
          <p:cNvPicPr preferRelativeResize="0"/>
          <p:nvPr/>
        </p:nvPicPr>
        <p:blipFill rotWithShape="1">
          <a:blip r:embed="rId3">
            <a:alphaModFix/>
          </a:blip>
          <a:srcRect b="0" l="0" r="0" t="0"/>
          <a:stretch/>
        </p:blipFill>
        <p:spPr>
          <a:xfrm>
            <a:off x="1105241" y="3569956"/>
            <a:ext cx="3435512" cy="2204768"/>
          </a:xfrm>
          <a:prstGeom prst="rect">
            <a:avLst/>
          </a:prstGeom>
          <a:noFill/>
          <a:ln>
            <a:noFill/>
          </a:ln>
        </p:spPr>
      </p:pic>
      <p:pic>
        <p:nvPicPr>
          <p:cNvPr id="317" name="Google Shape;317;p23"/>
          <p:cNvPicPr preferRelativeResize="0"/>
          <p:nvPr/>
        </p:nvPicPr>
        <p:blipFill rotWithShape="1">
          <a:blip r:embed="rId4">
            <a:alphaModFix/>
          </a:blip>
          <a:srcRect b="0" l="0" r="0" t="0"/>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2</a:t>
            </a:r>
            <a:endParaRPr/>
          </a:p>
        </p:txBody>
      </p:sp>
      <p:sp>
        <p:nvSpPr>
          <p:cNvPr id="323" name="Google Shape;323;p24"/>
          <p:cNvSpPr txBox="1"/>
          <p:nvPr>
            <p:ph idx="1" type="body"/>
          </p:nvPr>
        </p:nvSpPr>
        <p:spPr>
          <a:xfrm>
            <a:off x="681038" y="1255270"/>
            <a:ext cx="8543925" cy="1850113"/>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540"/>
              <a:buAutoNum type="arabicPeriod"/>
            </a:pPr>
            <a:r>
              <a:rPr lang="en-US" sz="1540"/>
              <a:t>STL Files</a:t>
            </a:r>
            <a:endParaRPr/>
          </a:p>
          <a:p>
            <a:pPr indent="-228600" lvl="1" marL="685800" rtl="0" algn="l">
              <a:lnSpc>
                <a:spcPct val="80000"/>
              </a:lnSpc>
              <a:spcBef>
                <a:spcPts val="500"/>
              </a:spcBef>
              <a:spcAft>
                <a:spcPts val="0"/>
              </a:spcAft>
              <a:buClr>
                <a:schemeClr val="dk1"/>
              </a:buClr>
              <a:buSzPts val="1540"/>
              <a:buChar char="•"/>
            </a:pPr>
            <a:r>
              <a:rPr lang="en-US" sz="1540"/>
              <a:t>Top</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indent="-228600" lvl="1" marL="685800" rtl="0" algn="l">
              <a:lnSpc>
                <a:spcPct val="80000"/>
              </a:lnSpc>
              <a:spcBef>
                <a:spcPts val="500"/>
              </a:spcBef>
              <a:spcAft>
                <a:spcPts val="0"/>
              </a:spcAft>
              <a:buClr>
                <a:schemeClr val="dk1"/>
              </a:buClr>
              <a:buSzPts val="1540"/>
              <a:buChar char="•"/>
            </a:pPr>
            <a:r>
              <a:rPr lang="en-US" sz="1540"/>
              <a:t>Bottom</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indent="-514350" lvl="0" marL="514350" rtl="0" algn="l">
              <a:lnSpc>
                <a:spcPct val="80000"/>
              </a:lnSpc>
              <a:spcBef>
                <a:spcPts val="1000"/>
              </a:spcBef>
              <a:spcAft>
                <a:spcPts val="0"/>
              </a:spcAft>
              <a:buClr>
                <a:schemeClr val="dk1"/>
              </a:buClr>
              <a:buSzPts val="1540"/>
              <a:buAutoNum type="arabicPeriod"/>
            </a:pPr>
            <a:r>
              <a:rPr lang="en-US" sz="1540"/>
              <a:t> You will also need 8 blue vibration damping balls from Hobbyking </a:t>
            </a:r>
            <a:endParaRPr/>
          </a:p>
          <a:p>
            <a:pPr indent="-228600" lvl="1" marL="685800" rtl="0" algn="l">
              <a:lnSpc>
                <a:spcPct val="8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indent="-130809" lvl="1" marL="685800" rtl="0" algn="l">
              <a:lnSpc>
                <a:spcPct val="80000"/>
              </a:lnSpc>
              <a:spcBef>
                <a:spcPts val="500"/>
              </a:spcBef>
              <a:spcAft>
                <a:spcPts val="0"/>
              </a:spcAft>
              <a:buClr>
                <a:schemeClr val="dk1"/>
              </a:buClr>
              <a:buSzPts val="1540"/>
              <a:buNone/>
            </a:pPr>
            <a:r>
              <a:t/>
            </a:r>
            <a:endParaRPr sz="1540"/>
          </a:p>
        </p:txBody>
      </p:sp>
      <p:sp>
        <p:nvSpPr>
          <p:cNvPr id="324" name="Google Shape;324;p2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25" name="Google Shape;325;p2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26" name="Google Shape;326;p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7" name="Google Shape;327;p24"/>
          <p:cNvPicPr preferRelativeResize="0"/>
          <p:nvPr/>
        </p:nvPicPr>
        <p:blipFill rotWithShape="1">
          <a:blip r:embed="rId6">
            <a:alphaModFix/>
          </a:blip>
          <a:srcRect b="0" l="0" r="0" t="0"/>
          <a:stretch/>
        </p:blipFill>
        <p:spPr>
          <a:xfrm>
            <a:off x="6248029" y="4212162"/>
            <a:ext cx="2491525" cy="2119656"/>
          </a:xfrm>
          <a:prstGeom prst="rect">
            <a:avLst/>
          </a:prstGeom>
          <a:noFill/>
          <a:ln>
            <a:noFill/>
          </a:ln>
        </p:spPr>
      </p:pic>
      <p:pic>
        <p:nvPicPr>
          <p:cNvPr id="328" name="Google Shape;328;p24"/>
          <p:cNvPicPr preferRelativeResize="0"/>
          <p:nvPr/>
        </p:nvPicPr>
        <p:blipFill rotWithShape="1">
          <a:blip r:embed="rId7">
            <a:alphaModFix/>
          </a:blip>
          <a:srcRect b="0" l="0" r="0" t="0"/>
          <a:stretch/>
        </p:blipFill>
        <p:spPr>
          <a:xfrm>
            <a:off x="544153" y="3654821"/>
            <a:ext cx="3495595" cy="2152092"/>
          </a:xfrm>
          <a:prstGeom prst="rect">
            <a:avLst/>
          </a:prstGeom>
          <a:noFill/>
          <a:ln>
            <a:noFill/>
          </a:ln>
        </p:spPr>
      </p:pic>
      <p:pic>
        <p:nvPicPr>
          <p:cNvPr id="329" name="Google Shape;329;p24"/>
          <p:cNvPicPr preferRelativeResize="0"/>
          <p:nvPr/>
        </p:nvPicPr>
        <p:blipFill rotWithShape="1">
          <a:blip r:embed="rId8">
            <a:alphaModFix/>
          </a:blip>
          <a:srcRect b="0" l="0" r="0" t="0"/>
          <a:stretch/>
        </p:blipFill>
        <p:spPr>
          <a:xfrm>
            <a:off x="4434264" y="3328404"/>
            <a:ext cx="2487301" cy="2138762"/>
          </a:xfrm>
          <a:prstGeom prst="rect">
            <a:avLst/>
          </a:prstGeom>
          <a:noFill/>
          <a:ln>
            <a:noFill/>
          </a:ln>
        </p:spPr>
      </p:pic>
      <p:pic>
        <p:nvPicPr>
          <p:cNvPr id="330" name="Google Shape;330;p24"/>
          <p:cNvPicPr preferRelativeResize="0"/>
          <p:nvPr/>
        </p:nvPicPr>
        <p:blipFill rotWithShape="1">
          <a:blip r:embed="rId9">
            <a:alphaModFix/>
          </a:blip>
          <a:srcRect b="0" l="0" r="0" t="0"/>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6" name="Google Shape;336;p25"/>
          <p:cNvSpPr txBox="1"/>
          <p:nvPr>
            <p:ph idx="1" type="body"/>
          </p:nvPr>
        </p:nvSpPr>
        <p:spPr>
          <a:xfrm>
            <a:off x="681038" y="1255271"/>
            <a:ext cx="8543925" cy="2822459"/>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indent="-514350" lvl="0" marL="514350" rtl="0" algn="l">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7" name="Google Shape;337;p2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38" name="Google Shape;338;p2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39" name="Google Shape;339;p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0" name="Google Shape;340;p25"/>
          <p:cNvPicPr preferRelativeResize="0"/>
          <p:nvPr/>
        </p:nvPicPr>
        <p:blipFill rotWithShape="1">
          <a:blip r:embed="rId5">
            <a:alphaModFix/>
          </a:blip>
          <a:srcRect b="0" l="0" r="0" t="0"/>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S/W</a:t>
            </a:r>
            <a:endParaRPr/>
          </a:p>
        </p:txBody>
      </p:sp>
      <p:sp>
        <p:nvSpPr>
          <p:cNvPr id="346" name="Google Shape;346;p2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설정</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47" name="Google Shape;347;p2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48" name="Google Shape;348;p2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49" name="Google Shape;349;p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2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5" name="Google Shape;355;p2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설치</a:t>
            </a:r>
            <a:endParaRPr/>
          </a:p>
          <a:p>
            <a:pPr indent="0" lvl="0" marL="0" rtl="0" algn="ctr">
              <a:lnSpc>
                <a:spcPct val="100000"/>
              </a:lnSpc>
              <a:spcBef>
                <a:spcPts val="1000"/>
              </a:spcBef>
              <a:spcAft>
                <a:spcPts val="0"/>
              </a:spcAft>
              <a:buClr>
                <a:schemeClr val="dk1"/>
              </a:buClr>
              <a:buSzPts val="2400"/>
              <a:buNone/>
            </a:pPr>
            <a:r>
              <a:rPr lang="en-US"/>
              <a:t>라즈비안 환경 설정(Wi-Fi)</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56" name="Google Shape;356;p2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57" name="Google Shape;357;p2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58" name="Google Shape;358;p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나비오 S/W 설치</a:t>
            </a:r>
            <a:endParaRPr/>
          </a:p>
        </p:txBody>
      </p:sp>
      <p:sp>
        <p:nvSpPr>
          <p:cNvPr id="364" name="Google Shape;364;p2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5" name="Google Shape;365;p2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66" name="Google Shape;366;p2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67" name="Google Shape;367;p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설치</a:t>
            </a:r>
            <a:endParaRPr/>
          </a:p>
        </p:txBody>
      </p:sp>
      <p:sp>
        <p:nvSpPr>
          <p:cNvPr id="373" name="Google Shape;373;p2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기설정된 라즈비안 이미지 다운로드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indent="-514350" lvl="0" marL="514350" rtl="0" algn="l">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indent="-228600" lvl="1" marL="685800" rtl="0" algn="l">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374" name="Google Shape;374;p2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75" name="Google Shape;375;p2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76" name="Google Shape;376;p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a:t>
            </a:r>
            <a:endParaRPr/>
          </a:p>
        </p:txBody>
      </p:sp>
      <p:sp>
        <p:nvSpPr>
          <p:cNvPr id="114" name="Google Shape;114;p3"/>
          <p:cNvSpPr txBox="1"/>
          <p:nvPr>
            <p:ph idx="1" type="body"/>
          </p:nvPr>
        </p:nvSpPr>
        <p:spPr>
          <a:xfrm>
            <a:off x="681038" y="1255271"/>
            <a:ext cx="8543923"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홈페이지</a:t>
            </a:r>
            <a:endParaRPr/>
          </a:p>
          <a:p>
            <a:pPr indent="-228600" lvl="1" marL="685800" rtl="0" algn="l">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5"/>
              </a:rPr>
              <a:t>https://docs.emlid.com/navio2/</a:t>
            </a:r>
            <a:endParaRPr/>
          </a:p>
          <a:p>
            <a:pPr indent="-514350" lvl="0" marL="514350" rtl="0" algn="l">
              <a:lnSpc>
                <a:spcPct val="100000"/>
              </a:lnSpc>
              <a:spcBef>
                <a:spcPts val="1000"/>
              </a:spcBef>
              <a:spcAft>
                <a:spcPts val="0"/>
              </a:spcAft>
              <a:buClr>
                <a:schemeClr val="dk1"/>
              </a:buClr>
              <a:buSzPts val="2800"/>
              <a:buAutoNum type="arabicPeriod"/>
            </a:pPr>
            <a:r>
              <a:rPr lang="en-US"/>
              <a:t>What is NAVIO2?</a:t>
            </a:r>
            <a:endParaRPr/>
          </a:p>
          <a:p>
            <a:pPr indent="-228600" lvl="1" marL="685800" rtl="0" algn="l">
              <a:lnSpc>
                <a:spcPct val="100000"/>
              </a:lnSpc>
              <a:spcBef>
                <a:spcPts val="500"/>
              </a:spcBef>
              <a:spcAft>
                <a:spcPts val="0"/>
              </a:spcAft>
              <a:buClr>
                <a:schemeClr val="dk1"/>
              </a:buClr>
              <a:buSzPts val="2800"/>
              <a:buChar char="•"/>
            </a:pPr>
            <a:r>
              <a:rPr lang="en-US"/>
              <a:t>Autopilot HAT(Hardware Attached on Top) for Raspberry Pi</a:t>
            </a:r>
            <a:endParaRPr/>
          </a:p>
          <a:p>
            <a:pPr indent="-228600" lvl="1" marL="685800" rtl="0" algn="l">
              <a:lnSpc>
                <a:spcPct val="100000"/>
              </a:lnSpc>
              <a:spcBef>
                <a:spcPts val="500"/>
              </a:spcBef>
              <a:spcAft>
                <a:spcPts val="0"/>
              </a:spcAft>
              <a:buClr>
                <a:schemeClr val="dk1"/>
              </a:buClr>
              <a:buSzPts val="2800"/>
              <a:buChar char="•"/>
            </a:pPr>
            <a:r>
              <a:rPr lang="en-US"/>
              <a:t>Powered by ArduPilot and ROS</a:t>
            </a:r>
            <a:endParaRPr/>
          </a:p>
          <a:p>
            <a:pPr indent="-228600" lvl="1" marL="685800" rtl="0" algn="l">
              <a:lnSpc>
                <a:spcPct val="100000"/>
              </a:lnSpc>
              <a:spcBef>
                <a:spcPts val="500"/>
              </a:spcBef>
              <a:spcAft>
                <a:spcPts val="0"/>
              </a:spcAft>
              <a:buClr>
                <a:schemeClr val="dk1"/>
              </a:buClr>
              <a:buSzPts val="2800"/>
              <a:buChar char="•"/>
            </a:pPr>
            <a:r>
              <a:rPr lang="en-US"/>
              <a:t>Supports PX4</a:t>
            </a:r>
            <a:endParaRPr/>
          </a:p>
          <a:p>
            <a:pPr indent="-228600" lvl="1" marL="685800" rtl="0" algn="l">
              <a:lnSpc>
                <a:spcPct val="100000"/>
              </a:lnSpc>
              <a:spcBef>
                <a:spcPts val="500"/>
              </a:spcBef>
              <a:spcAft>
                <a:spcPts val="0"/>
              </a:spcAft>
              <a:buClr>
                <a:schemeClr val="dk1"/>
              </a:buClr>
              <a:buSzPts val="2800"/>
              <a:buChar char="•"/>
            </a:pPr>
            <a:r>
              <a:rPr lang="en-US"/>
              <a:t>$ 168</a:t>
            </a:r>
            <a:endParaRPr/>
          </a:p>
          <a:p>
            <a:pPr indent="-228600" lvl="1" marL="685800" rtl="0" algn="l">
              <a:lnSpc>
                <a:spcPct val="100000"/>
              </a:lnSpc>
              <a:spcBef>
                <a:spcPts val="500"/>
              </a:spcBef>
              <a:spcAft>
                <a:spcPts val="0"/>
              </a:spcAft>
              <a:buClr>
                <a:schemeClr val="dk1"/>
              </a:buClr>
              <a:buSzPts val="2800"/>
              <a:buChar char="•"/>
            </a:pPr>
            <a:r>
              <a:rPr lang="en-US"/>
              <a:t>Turn your Raspberry Pi® into a drone controller</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115" name="Google Shape;115;p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16" name="Google Shape;116;p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17" name="Google Shape;117;p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 Navio2 â Raspberry Pi autopilot HAT powered by ArduPilot &amp; ROS" id="118" name="Google Shape;118;p3"/>
          <p:cNvPicPr preferRelativeResize="0"/>
          <p:nvPr/>
        </p:nvPicPr>
        <p:blipFill rotWithShape="1">
          <a:blip r:embed="rId6">
            <a:alphaModFix/>
          </a:blip>
          <a:srcRect b="0" l="0" r="0" t="0"/>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82" name="Google Shape;382;p3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Wi-Fi 설정</a:t>
            </a:r>
            <a:endParaRPr sz="2400"/>
          </a:p>
          <a:p>
            <a:pPr indent="-228600" lvl="1" marL="685800" rtl="0" algn="l">
              <a:lnSpc>
                <a:spcPct val="100000"/>
              </a:lnSpc>
              <a:spcBef>
                <a:spcPts val="500"/>
              </a:spcBef>
              <a:spcAft>
                <a:spcPts val="0"/>
              </a:spcAft>
              <a:buClr>
                <a:schemeClr val="dk1"/>
              </a:buClr>
              <a:buSzPts val="2400"/>
              <a:buChar char="•"/>
            </a:pPr>
            <a:r>
              <a:rPr lang="en-US" sz="2400"/>
              <a:t>sudo vi /etc/wpa_supplicant/wpa_supplicant.conf</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b="1" lang="en-US" sz="2400">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b="1" lang="en-US" sz="2400">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383" name="Google Shape;383;p3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84" name="Google Shape;384;p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85" name="Google Shape;385;p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91" name="Google Shape;391;p31"/>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92" name="Google Shape;392;p3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393" name="Google Shape;393;p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394" name="Google Shape;394;p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95" name="Google Shape;395;p31"/>
          <p:cNvGrpSpPr/>
          <p:nvPr/>
        </p:nvGrpSpPr>
        <p:grpSpPr>
          <a:xfrm>
            <a:off x="1647568" y="2367231"/>
            <a:ext cx="6905480" cy="3704055"/>
            <a:chOff x="1647568" y="2367231"/>
            <a:chExt cx="6905480" cy="3704055"/>
          </a:xfrm>
        </p:grpSpPr>
        <p:pic>
          <p:nvPicPr>
            <p:cNvPr id="396" name="Google Shape;396;p31"/>
            <p:cNvPicPr preferRelativeResize="0"/>
            <p:nvPr/>
          </p:nvPicPr>
          <p:blipFill rotWithShape="1">
            <a:blip r:embed="rId3">
              <a:alphaModFix/>
            </a:blip>
            <a:srcRect b="0" l="0" r="0" t="0"/>
            <a:stretch/>
          </p:blipFill>
          <p:spPr>
            <a:xfrm>
              <a:off x="1749034" y="2367231"/>
              <a:ext cx="6804014" cy="3704055"/>
            </a:xfrm>
            <a:prstGeom prst="rect">
              <a:avLst/>
            </a:prstGeom>
            <a:noFill/>
            <a:ln cap="flat" cmpd="sng" w="9525">
              <a:solidFill>
                <a:schemeClr val="accent1"/>
              </a:solidFill>
              <a:prstDash val="solid"/>
              <a:round/>
              <a:headEnd len="sm" w="sm" type="none"/>
              <a:tailEnd len="sm" w="sm" type="none"/>
            </a:ln>
          </p:spPr>
        </p:pic>
        <p:sp>
          <p:nvSpPr>
            <p:cNvPr id="397" name="Google Shape;397;p31"/>
            <p:cNvSpPr/>
            <p:nvPr/>
          </p:nvSpPr>
          <p:spPr>
            <a:xfrm>
              <a:off x="3838832" y="5148649"/>
              <a:ext cx="4629665" cy="38717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31"/>
            <p:cNvSpPr/>
            <p:nvPr/>
          </p:nvSpPr>
          <p:spPr>
            <a:xfrm>
              <a:off x="1647568" y="529693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4" name="Google Shape;404;p32"/>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5" name="Google Shape;405;p3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06" name="Google Shape;406;p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07" name="Google Shape;407;p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08" name="Google Shape;408;p32"/>
          <p:cNvGrpSpPr/>
          <p:nvPr/>
        </p:nvGrpSpPr>
        <p:grpSpPr>
          <a:xfrm>
            <a:off x="2185471" y="2343336"/>
            <a:ext cx="5934082" cy="3851518"/>
            <a:chOff x="2185471" y="2343336"/>
            <a:chExt cx="5934082" cy="3851518"/>
          </a:xfrm>
        </p:grpSpPr>
        <p:pic>
          <p:nvPicPr>
            <p:cNvPr id="409" name="Google Shape;409;p32"/>
            <p:cNvPicPr preferRelativeResize="0"/>
            <p:nvPr/>
          </p:nvPicPr>
          <p:blipFill rotWithShape="1">
            <a:blip r:embed="rId3">
              <a:alphaModFix/>
            </a:blip>
            <a:srcRect b="0" l="0" r="0" t="0"/>
            <a:stretch/>
          </p:blipFill>
          <p:spPr>
            <a:xfrm>
              <a:off x="2273642" y="2343336"/>
              <a:ext cx="5845911" cy="3851518"/>
            </a:xfrm>
            <a:prstGeom prst="rect">
              <a:avLst/>
            </a:prstGeom>
            <a:noFill/>
            <a:ln cap="flat" cmpd="sng" w="28575">
              <a:solidFill>
                <a:schemeClr val="accent1"/>
              </a:solidFill>
              <a:prstDash val="solid"/>
              <a:round/>
              <a:headEnd len="sm" w="sm" type="none"/>
              <a:tailEnd len="sm" w="sm" type="none"/>
            </a:ln>
          </p:spPr>
        </p:pic>
        <p:sp>
          <p:nvSpPr>
            <p:cNvPr id="410" name="Google Shape;410;p32"/>
            <p:cNvSpPr/>
            <p:nvPr/>
          </p:nvSpPr>
          <p:spPr>
            <a:xfrm>
              <a:off x="5364890" y="4795429"/>
              <a:ext cx="2428105" cy="806301"/>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32"/>
            <p:cNvSpPr/>
            <p:nvPr/>
          </p:nvSpPr>
          <p:spPr>
            <a:xfrm>
              <a:off x="2185471" y="5482281"/>
              <a:ext cx="1633795" cy="30891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7" name="Google Shape;417;p33"/>
          <p:cNvSpPr txBox="1"/>
          <p:nvPr>
            <p:ph idx="1" type="body"/>
          </p:nvPr>
        </p:nvSpPr>
        <p:spPr>
          <a:xfrm>
            <a:off x="681038" y="1255271"/>
            <a:ext cx="8543925" cy="236114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ssh 프로그램 다운로드</a:t>
            </a:r>
            <a:endParaRPr sz="2380"/>
          </a:p>
          <a:p>
            <a:pPr indent="-228600" lvl="1" marL="685800" rtl="0" algn="l">
              <a:lnSpc>
                <a:spcPct val="80000"/>
              </a:lnSpc>
              <a:spcBef>
                <a:spcPts val="500"/>
              </a:spcBef>
              <a:spcAft>
                <a:spcPts val="0"/>
              </a:spcAft>
              <a:buClr>
                <a:schemeClr val="dk1"/>
              </a:buClr>
              <a:buSzPts val="2380"/>
              <a:buChar char="•"/>
            </a:pPr>
            <a:r>
              <a:rPr lang="en-US" sz="2380"/>
              <a:t>bitvise ssh client 설치 : </a:t>
            </a:r>
            <a:endParaRPr/>
          </a:p>
          <a:p>
            <a:pPr indent="-228600" lvl="2" marL="1143000" rtl="0" algn="l">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indent="-514350" lvl="0" marL="514350" rtl="0" algn="l">
              <a:lnSpc>
                <a:spcPct val="80000"/>
              </a:lnSpc>
              <a:spcBef>
                <a:spcPts val="1000"/>
              </a:spcBef>
              <a:spcAft>
                <a:spcPts val="0"/>
              </a:spcAft>
              <a:buClr>
                <a:schemeClr val="dk1"/>
              </a:buClr>
              <a:buSzPts val="2380"/>
              <a:buAutoNum type="arabicPeriod"/>
            </a:pPr>
            <a:r>
              <a:rPr lang="en-US" sz="2380"/>
              <a:t>라즈베리파이 로그인</a:t>
            </a:r>
            <a:endParaRPr sz="2380"/>
          </a:p>
          <a:p>
            <a:pPr indent="-228600" lvl="1" marL="685800" rtl="0" algn="l">
              <a:lnSpc>
                <a:spcPct val="80000"/>
              </a:lnSpc>
              <a:spcBef>
                <a:spcPts val="500"/>
              </a:spcBef>
              <a:spcAft>
                <a:spcPts val="0"/>
              </a:spcAft>
              <a:buClr>
                <a:schemeClr val="dk1"/>
              </a:buClr>
              <a:buSzPts val="2380"/>
              <a:buChar char="•"/>
            </a:pPr>
            <a:r>
              <a:rPr lang="en-US" sz="2380"/>
              <a:t>아이디: pi</a:t>
            </a:r>
            <a:endParaRPr/>
          </a:p>
          <a:p>
            <a:pPr indent="-228600" lvl="1" marL="685800" rtl="0" algn="l">
              <a:lnSpc>
                <a:spcPct val="80000"/>
              </a:lnSpc>
              <a:spcBef>
                <a:spcPts val="500"/>
              </a:spcBef>
              <a:spcAft>
                <a:spcPts val="0"/>
              </a:spcAft>
              <a:buClr>
                <a:schemeClr val="dk1"/>
              </a:buClr>
              <a:buSzPts val="2380"/>
              <a:buChar char="•"/>
            </a:pPr>
            <a:r>
              <a:rPr lang="en-US" sz="2380"/>
              <a:t>암호: raspberry</a:t>
            </a:r>
            <a:endParaRPr sz="2380"/>
          </a:p>
        </p:txBody>
      </p:sp>
      <p:sp>
        <p:nvSpPr>
          <p:cNvPr id="418" name="Google Shape;418;p3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19" name="Google Shape;419;p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20" name="Google Shape;420;p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21" name="Google Shape;421;p33"/>
          <p:cNvGrpSpPr/>
          <p:nvPr/>
        </p:nvGrpSpPr>
        <p:grpSpPr>
          <a:xfrm>
            <a:off x="5750011" y="2462886"/>
            <a:ext cx="3820690" cy="3893466"/>
            <a:chOff x="5750011" y="2462886"/>
            <a:chExt cx="3820690" cy="3893466"/>
          </a:xfrm>
        </p:grpSpPr>
        <p:pic>
          <p:nvPicPr>
            <p:cNvPr id="422" name="Google Shape;422;p33"/>
            <p:cNvPicPr preferRelativeResize="0"/>
            <p:nvPr/>
          </p:nvPicPr>
          <p:blipFill rotWithShape="1">
            <a:blip r:embed="rId4">
              <a:alphaModFix/>
            </a:blip>
            <a:srcRect b="0" l="0" r="0" t="0"/>
            <a:stretch/>
          </p:blipFill>
          <p:spPr>
            <a:xfrm>
              <a:off x="5750011" y="2462886"/>
              <a:ext cx="3820690" cy="3893466"/>
            </a:xfrm>
            <a:prstGeom prst="rect">
              <a:avLst/>
            </a:prstGeom>
            <a:noFill/>
            <a:ln cap="flat" cmpd="sng" w="9525">
              <a:solidFill>
                <a:schemeClr val="accent1"/>
              </a:solidFill>
              <a:prstDash val="solid"/>
              <a:round/>
              <a:headEnd len="sm" w="sm" type="none"/>
              <a:tailEnd len="sm" w="sm" type="none"/>
            </a:ln>
          </p:spPr>
        </p:pic>
        <p:sp>
          <p:nvSpPr>
            <p:cNvPr id="423" name="Google Shape;423;p33"/>
            <p:cNvSpPr/>
            <p:nvPr/>
          </p:nvSpPr>
          <p:spPr>
            <a:xfrm>
              <a:off x="6384325" y="308919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33"/>
            <p:cNvSpPr/>
            <p:nvPr/>
          </p:nvSpPr>
          <p:spPr>
            <a:xfrm>
              <a:off x="8089888" y="3089189"/>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33"/>
            <p:cNvSpPr/>
            <p:nvPr/>
          </p:nvSpPr>
          <p:spPr>
            <a:xfrm>
              <a:off x="8089888" y="3560076"/>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31" name="Google Shape;431;p3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Hostname 변경</a:t>
            </a:r>
            <a:endParaRPr/>
          </a:p>
          <a:p>
            <a:pPr indent="-228600" lvl="1" marL="685800" rtl="0" algn="l">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indent="-228600" lvl="1" marL="685800" rtl="0" algn="l">
              <a:lnSpc>
                <a:spcPct val="100000"/>
              </a:lnSpc>
              <a:spcBef>
                <a:spcPts val="500"/>
              </a:spcBef>
              <a:spcAft>
                <a:spcPts val="0"/>
              </a:spcAft>
              <a:buClr>
                <a:schemeClr val="dk1"/>
              </a:buClr>
              <a:buSzPts val="2800"/>
              <a:buChar char="•"/>
            </a:pPr>
            <a:r>
              <a:rPr lang="en-US"/>
              <a:t>변경 방법</a:t>
            </a:r>
            <a:endParaRPr/>
          </a:p>
          <a:p>
            <a:pPr indent="-228600" lvl="2" marL="1143000" rtl="0" algn="l">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indent="-514350" lvl="0" marL="514350" rtl="0" algn="l">
              <a:lnSpc>
                <a:spcPct val="100000"/>
              </a:lnSpc>
              <a:spcBef>
                <a:spcPts val="1000"/>
              </a:spcBef>
              <a:spcAft>
                <a:spcPts val="0"/>
              </a:spcAft>
              <a:buClr>
                <a:schemeClr val="dk1"/>
              </a:buClr>
              <a:buSzPts val="2800"/>
              <a:buAutoNum type="arabicPeriod"/>
            </a:pPr>
            <a:r>
              <a:rPr lang="en-US"/>
              <a:t>root 파일 시스템 확장</a:t>
            </a:r>
            <a:endParaRPr/>
          </a:p>
          <a:p>
            <a:pPr indent="-228600" lvl="1" marL="685800" rtl="0" algn="l">
              <a:lnSpc>
                <a:spcPct val="100000"/>
              </a:lnSpc>
              <a:spcBef>
                <a:spcPts val="500"/>
              </a:spcBef>
              <a:spcAft>
                <a:spcPts val="0"/>
              </a:spcAft>
              <a:buClr>
                <a:schemeClr val="dk1"/>
              </a:buClr>
              <a:buSzPts val="2800"/>
              <a:buChar char="•"/>
            </a:pPr>
            <a:r>
              <a:rPr lang="en-US"/>
              <a:t>sudo raspi-config --expand-rootfs</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432" name="Google Shape;432;p3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33" name="Google Shape;433;p3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34" name="Google Shape;434;p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0" name="Google Shape;440;p3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암호 변경 : 암호를 a 로 변경한다.</a:t>
            </a:r>
            <a:endParaRPr/>
          </a:p>
          <a:p>
            <a:pPr indent="-228600" lvl="1" marL="685800" rtl="0" algn="l">
              <a:lnSpc>
                <a:spcPct val="100000"/>
              </a:lnSpc>
              <a:spcBef>
                <a:spcPts val="500"/>
              </a:spcBef>
              <a:spcAft>
                <a:spcPts val="0"/>
              </a:spcAft>
              <a:buClr>
                <a:schemeClr val="dk1"/>
              </a:buClr>
              <a:buSzPts val="2800"/>
              <a:buChar char="•"/>
            </a:pPr>
            <a:r>
              <a:rPr lang="en-US"/>
              <a:t>pi 사용자의 암호 변경</a:t>
            </a:r>
            <a:endParaRPr/>
          </a:p>
          <a:p>
            <a:pPr indent="-228600" lvl="2" marL="1143000" rtl="0" algn="l">
              <a:lnSpc>
                <a:spcPct val="100000"/>
              </a:lnSpc>
              <a:spcBef>
                <a:spcPts val="500"/>
              </a:spcBef>
              <a:spcAft>
                <a:spcPts val="0"/>
              </a:spcAft>
              <a:buClr>
                <a:schemeClr val="dk1"/>
              </a:buClr>
              <a:buSzPts val="2800"/>
              <a:buChar char="•"/>
            </a:pPr>
            <a:r>
              <a:rPr lang="en-US"/>
              <a:t>sudo passwd pi</a:t>
            </a:r>
            <a:endParaRPr/>
          </a:p>
          <a:p>
            <a:pPr indent="-228600" lvl="1" marL="685800" rtl="0" algn="l">
              <a:lnSpc>
                <a:spcPct val="100000"/>
              </a:lnSpc>
              <a:spcBef>
                <a:spcPts val="500"/>
              </a:spcBef>
              <a:spcAft>
                <a:spcPts val="0"/>
              </a:spcAft>
              <a:buClr>
                <a:schemeClr val="dk1"/>
              </a:buClr>
              <a:buSzPts val="2800"/>
              <a:buChar char="•"/>
            </a:pPr>
            <a:r>
              <a:rPr lang="en-US"/>
              <a:t>관리자 암호 변경</a:t>
            </a:r>
            <a:endParaRPr/>
          </a:p>
          <a:p>
            <a:pPr indent="-228600" lvl="2" marL="1143000" rtl="0" algn="l">
              <a:lnSpc>
                <a:spcPct val="100000"/>
              </a:lnSpc>
              <a:spcBef>
                <a:spcPts val="500"/>
              </a:spcBef>
              <a:spcAft>
                <a:spcPts val="0"/>
              </a:spcAft>
              <a:buClr>
                <a:schemeClr val="dk1"/>
              </a:buClr>
              <a:buSzPts val="2800"/>
              <a:buChar char="•"/>
            </a:pPr>
            <a:r>
              <a:rPr lang="en-US"/>
              <a:t>sudo passwd</a:t>
            </a:r>
            <a:endParaRPr/>
          </a:p>
          <a:p>
            <a:pPr indent="-514350" lvl="0" marL="514350" rtl="0" algn="l">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indent="-228600" lvl="1" marL="685800" rtl="0" algn="l">
              <a:lnSpc>
                <a:spcPct val="100000"/>
              </a:lnSpc>
              <a:spcBef>
                <a:spcPts val="500"/>
              </a:spcBef>
              <a:spcAft>
                <a:spcPts val="0"/>
              </a:spcAft>
              <a:buClr>
                <a:schemeClr val="dk1"/>
              </a:buClr>
              <a:buSzPts val="2800"/>
              <a:buChar char="•"/>
            </a:pPr>
            <a:r>
              <a:rPr lang="en-US"/>
              <a:t>sudo apt update</a:t>
            </a:r>
            <a:endParaRPr/>
          </a:p>
          <a:p>
            <a:pPr indent="-228600" lvl="1" marL="685800" rtl="0" algn="l">
              <a:lnSpc>
                <a:spcPct val="100000"/>
              </a:lnSpc>
              <a:spcBef>
                <a:spcPts val="500"/>
              </a:spcBef>
              <a:spcAft>
                <a:spcPts val="0"/>
              </a:spcAft>
              <a:buClr>
                <a:schemeClr val="dk1"/>
              </a:buClr>
              <a:buSzPts val="2800"/>
              <a:buChar char="•"/>
            </a:pPr>
            <a:r>
              <a:rPr lang="en-US"/>
              <a:t>sudo apt upgrade –y</a:t>
            </a:r>
            <a:endParaRPr/>
          </a:p>
          <a:p>
            <a:pPr indent="-228600" lvl="1" marL="685800" rtl="0" algn="l">
              <a:lnSpc>
                <a:spcPct val="100000"/>
              </a:lnSpc>
              <a:spcBef>
                <a:spcPts val="500"/>
              </a:spcBef>
              <a:spcAft>
                <a:spcPts val="0"/>
              </a:spcAft>
              <a:buClr>
                <a:schemeClr val="dk1"/>
              </a:buClr>
              <a:buSzPts val="2800"/>
              <a:buChar char="•"/>
            </a:pPr>
            <a:r>
              <a:rPr lang="en-US"/>
              <a:t>sudo apt autoremove</a:t>
            </a:r>
            <a:endParaRPr/>
          </a:p>
        </p:txBody>
      </p:sp>
      <p:sp>
        <p:nvSpPr>
          <p:cNvPr id="441" name="Google Shape;441;p3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42" name="Google Shape;442;p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43" name="Google Shape;443;p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49" name="Google Shape;449;p36"/>
          <p:cNvSpPr txBox="1"/>
          <p:nvPr>
            <p:ph idx="1" type="body"/>
          </p:nvPr>
        </p:nvSpPr>
        <p:spPr>
          <a:xfrm>
            <a:off x="681038" y="1255271"/>
            <a:ext cx="8543925" cy="20645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커널 버전 확인</a:t>
            </a:r>
            <a:endParaRPr/>
          </a:p>
          <a:p>
            <a:pPr indent="-228600" lvl="1" marL="685800" rtl="0" algn="l">
              <a:lnSpc>
                <a:spcPct val="100000"/>
              </a:lnSpc>
              <a:spcBef>
                <a:spcPts val="500"/>
              </a:spcBef>
              <a:spcAft>
                <a:spcPts val="0"/>
              </a:spcAft>
              <a:buClr>
                <a:schemeClr val="dk1"/>
              </a:buClr>
              <a:buSzPts val="2800"/>
              <a:buChar char="•"/>
            </a:pPr>
            <a:r>
              <a:rPr lang="en-US"/>
              <a:t>uname -a</a:t>
            </a:r>
            <a:endParaRPr/>
          </a:p>
          <a:p>
            <a:pPr indent="-514350" lvl="0" marL="514350" rtl="0" algn="l">
              <a:lnSpc>
                <a:spcPct val="100000"/>
              </a:lnSpc>
              <a:spcBef>
                <a:spcPts val="1000"/>
              </a:spcBef>
              <a:spcAft>
                <a:spcPts val="0"/>
              </a:spcAft>
              <a:buClr>
                <a:schemeClr val="dk1"/>
              </a:buClr>
              <a:buSzPts val="2800"/>
              <a:buAutoNum type="arabicPeriod"/>
            </a:pPr>
            <a:r>
              <a:rPr lang="en-US"/>
              <a:t>배포판 버전 확인</a:t>
            </a:r>
            <a:endParaRPr/>
          </a:p>
          <a:p>
            <a:pPr indent="-228600" lvl="1" marL="685800" rtl="0" algn="l">
              <a:lnSpc>
                <a:spcPct val="100000"/>
              </a:lnSpc>
              <a:spcBef>
                <a:spcPts val="500"/>
              </a:spcBef>
              <a:spcAft>
                <a:spcPts val="0"/>
              </a:spcAft>
              <a:buClr>
                <a:schemeClr val="dk1"/>
              </a:buClr>
              <a:buSzPts val="2800"/>
              <a:buChar char="•"/>
            </a:pPr>
            <a:r>
              <a:rPr lang="en-US"/>
              <a:t>lsb_release -a</a:t>
            </a:r>
            <a:endParaRPr/>
          </a:p>
        </p:txBody>
      </p:sp>
      <p:sp>
        <p:nvSpPr>
          <p:cNvPr id="450" name="Google Shape;450;p3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51" name="Google Shape;451;p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52" name="Google Shape;452;p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3" name="Google Shape;453;p36"/>
          <p:cNvPicPr preferRelativeResize="0"/>
          <p:nvPr/>
        </p:nvPicPr>
        <p:blipFill rotWithShape="1">
          <a:blip r:embed="rId3">
            <a:alphaModFix/>
          </a:blip>
          <a:srcRect b="0" l="0" r="0" t="0"/>
          <a:stretch/>
        </p:blipFill>
        <p:spPr>
          <a:xfrm>
            <a:off x="840105" y="3737809"/>
            <a:ext cx="8529875" cy="22005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59" name="Google Shape;459;p3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60" name="Google Shape;460;p3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61" name="Google Shape;461;p3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62" name="Google Shape;462;p3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68" name="Google Shape;468;p3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69" name="Google Shape;469;p3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70" name="Google Shape;470;p3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Raspberry Pi 3 microSD card performance - overclock with sdhost" id="471" name="Google Shape;471;p38"/>
          <p:cNvPicPr preferRelativeResize="0"/>
          <p:nvPr>
            <p:ph idx="1" type="body"/>
          </p:nvPr>
        </p:nvPicPr>
        <p:blipFill rotWithShape="1">
          <a:blip r:embed="rId3">
            <a:alphaModFix/>
          </a:blip>
          <a:srcRect b="0" l="0" r="0" t="0"/>
          <a:stretch/>
        </p:blipFill>
        <p:spPr>
          <a:xfrm>
            <a:off x="2054399" y="1462998"/>
            <a:ext cx="5797201" cy="45178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체크</a:t>
            </a:r>
            <a:endParaRPr/>
          </a:p>
        </p:txBody>
      </p:sp>
      <p:sp>
        <p:nvSpPr>
          <p:cNvPr id="477" name="Google Shape;477;p39"/>
          <p:cNvSpPr txBox="1"/>
          <p:nvPr>
            <p:ph idx="1" type="body"/>
          </p:nvPr>
        </p:nvSpPr>
        <p:spPr>
          <a:xfrm>
            <a:off x="681038" y="1255271"/>
            <a:ext cx="8543925" cy="132642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성능 체크 방법</a:t>
            </a:r>
            <a:endParaRPr sz="2590"/>
          </a:p>
          <a:p>
            <a:pPr indent="-228600" lvl="1" marL="685800" rtl="0" algn="l">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indent="-228600" lvl="1" marL="685800" rtl="0" algn="l">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78" name="Google Shape;478;p3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79" name="Google Shape;479;p3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80" name="Google Shape;480;p3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1" name="Google Shape;481;p39"/>
          <p:cNvPicPr preferRelativeResize="0"/>
          <p:nvPr/>
        </p:nvPicPr>
        <p:blipFill rotWithShape="1">
          <a:blip r:embed="rId3">
            <a:alphaModFix/>
          </a:blip>
          <a:srcRect b="0" l="0" r="0" t="0"/>
          <a:stretch/>
        </p:blipFill>
        <p:spPr>
          <a:xfrm>
            <a:off x="1835968" y="2628970"/>
            <a:ext cx="6234063" cy="36801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특징</a:t>
            </a:r>
            <a:endParaRPr/>
          </a:p>
        </p:txBody>
      </p:sp>
      <p:sp>
        <p:nvSpPr>
          <p:cNvPr id="124" name="Google Shape;124;p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750"/>
              <a:buAutoNum type="arabicPeriod"/>
            </a:pPr>
            <a:r>
              <a:rPr lang="en-US" sz="1750"/>
              <a:t>GNSS receiver</a:t>
            </a:r>
            <a:endParaRPr/>
          </a:p>
          <a:p>
            <a:pPr indent="-228600" lvl="1" marL="685800" rtl="0" algn="l">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indent="-514350" lvl="0" marL="514350" rtl="0" algn="l">
              <a:lnSpc>
                <a:spcPct val="80000"/>
              </a:lnSpc>
              <a:spcBef>
                <a:spcPts val="1000"/>
              </a:spcBef>
              <a:spcAft>
                <a:spcPts val="0"/>
              </a:spcAft>
              <a:buClr>
                <a:schemeClr val="dk1"/>
              </a:buClr>
              <a:buSzPts val="1750"/>
              <a:buAutoNum type="arabicPeriod"/>
            </a:pPr>
            <a:r>
              <a:rPr lang="en-US" sz="1750"/>
              <a:t>Dual IMU</a:t>
            </a:r>
            <a:endParaRPr/>
          </a:p>
          <a:p>
            <a:pPr indent="-228600" lvl="1" marL="685800" rtl="0" algn="l">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indent="-514350" lvl="0" marL="514350" rtl="0" algn="l">
              <a:lnSpc>
                <a:spcPct val="80000"/>
              </a:lnSpc>
              <a:spcBef>
                <a:spcPts val="1000"/>
              </a:spcBef>
              <a:spcAft>
                <a:spcPts val="0"/>
              </a:spcAft>
              <a:buClr>
                <a:schemeClr val="dk1"/>
              </a:buClr>
              <a:buSzPts val="1750"/>
              <a:buAutoNum type="arabicPeriod"/>
            </a:pPr>
            <a:r>
              <a:rPr lang="en-US" sz="1750"/>
              <a:t>RC I/O co-processor</a:t>
            </a:r>
            <a:endParaRPr/>
          </a:p>
          <a:p>
            <a:pPr indent="-228600" lvl="1" marL="685800" rtl="0" algn="l">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indent="-514350" lvl="0" marL="514350" rtl="0" algn="l">
              <a:lnSpc>
                <a:spcPct val="80000"/>
              </a:lnSpc>
              <a:spcBef>
                <a:spcPts val="1000"/>
              </a:spcBef>
              <a:spcAft>
                <a:spcPts val="0"/>
              </a:spcAft>
              <a:buClr>
                <a:schemeClr val="dk1"/>
              </a:buClr>
              <a:buSzPts val="1750"/>
              <a:buAutoNum type="arabicPeriod"/>
            </a:pPr>
            <a:r>
              <a:rPr lang="en-US" sz="1750"/>
              <a:t>High resolution barometer</a:t>
            </a:r>
            <a:endParaRPr/>
          </a:p>
          <a:p>
            <a:pPr indent="-228600" lvl="1" marL="685800" rtl="0" algn="l">
              <a:lnSpc>
                <a:spcPct val="80000"/>
              </a:lnSpc>
              <a:spcBef>
                <a:spcPts val="500"/>
              </a:spcBef>
              <a:spcAft>
                <a:spcPts val="0"/>
              </a:spcAft>
              <a:buClr>
                <a:schemeClr val="dk1"/>
              </a:buClr>
              <a:buSzPts val="1750"/>
              <a:buChar char="•"/>
            </a:pPr>
            <a:r>
              <a:rPr lang="en-US" sz="1750"/>
              <a:t>Senses altitude with 10 cm resolution</a:t>
            </a:r>
            <a:endParaRPr/>
          </a:p>
          <a:p>
            <a:pPr indent="-514350" lvl="0" marL="514350" rtl="0" algn="l">
              <a:lnSpc>
                <a:spcPct val="80000"/>
              </a:lnSpc>
              <a:spcBef>
                <a:spcPts val="1000"/>
              </a:spcBef>
              <a:spcAft>
                <a:spcPts val="0"/>
              </a:spcAft>
              <a:buClr>
                <a:schemeClr val="dk1"/>
              </a:buClr>
              <a:buSzPts val="1750"/>
              <a:buAutoNum type="arabicPeriod"/>
            </a:pPr>
            <a:r>
              <a:rPr lang="en-US" sz="1750"/>
              <a:t>Extension ports</a:t>
            </a:r>
            <a:endParaRPr/>
          </a:p>
          <a:p>
            <a:pPr indent="-228600" lvl="1" marL="685800" rtl="0" algn="l">
              <a:lnSpc>
                <a:spcPct val="80000"/>
              </a:lnSpc>
              <a:spcBef>
                <a:spcPts val="500"/>
              </a:spcBef>
              <a:spcAft>
                <a:spcPts val="0"/>
              </a:spcAft>
              <a:buClr>
                <a:schemeClr val="dk1"/>
              </a:buClr>
              <a:buSzPts val="1750"/>
              <a:buChar char="•"/>
            </a:pPr>
            <a:r>
              <a:rPr lang="en-US" sz="1750"/>
              <a:t>Exposed ADC, I2C and UART interfaces for sensors and radios</a:t>
            </a:r>
            <a:endParaRPr/>
          </a:p>
          <a:p>
            <a:pPr indent="-514350" lvl="0" marL="514350" rtl="0" algn="l">
              <a:lnSpc>
                <a:spcPct val="80000"/>
              </a:lnSpc>
              <a:spcBef>
                <a:spcPts val="1000"/>
              </a:spcBef>
              <a:spcAft>
                <a:spcPts val="0"/>
              </a:spcAft>
              <a:buClr>
                <a:schemeClr val="dk1"/>
              </a:buClr>
              <a:buSzPts val="1750"/>
              <a:buAutoNum type="arabicPeriod"/>
            </a:pPr>
            <a:r>
              <a:rPr lang="en-US" sz="1750"/>
              <a:t>Triple redundant power supply</a:t>
            </a:r>
            <a:endParaRPr/>
          </a:p>
          <a:p>
            <a:pPr indent="-228600" lvl="1" marL="685800" rtl="0" algn="l">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5" name="Google Shape;125;p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26" name="Google Shape;126;p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27" name="Google Shape;127;p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docs.emlid.com/navio/img/Navio-_34_600x6001-600x380.png" id="128" name="Google Shape;128;p4"/>
          <p:cNvPicPr preferRelativeResize="0"/>
          <p:nvPr/>
        </p:nvPicPr>
        <p:blipFill rotWithShape="1">
          <a:blip r:embed="rId3">
            <a:alphaModFix/>
          </a:blip>
          <a:srcRect b="0" l="0" r="0" t="0"/>
          <a:stretch/>
        </p:blipFill>
        <p:spPr>
          <a:xfrm rot="2296719">
            <a:off x="5633254" y="-330279"/>
            <a:ext cx="4078801" cy="25832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설정</a:t>
            </a:r>
            <a:endParaRPr/>
          </a:p>
        </p:txBody>
      </p:sp>
      <p:sp>
        <p:nvSpPr>
          <p:cNvPr id="487" name="Google Shape;487;p4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88" name="Google Shape;488;p4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89" name="Google Shape;489;p4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90" name="Google Shape;490;p4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설정</a:t>
            </a:r>
            <a:endParaRPr/>
          </a:p>
        </p:txBody>
      </p:sp>
      <p:sp>
        <p:nvSpPr>
          <p:cNvPr id="496" name="Google Shape;496;p4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497" name="Google Shape;497;p4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498" name="Google Shape;498;p4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499" name="Google Shape;499;p4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500" name="Google Shape;500;p41"/>
          <p:cNvPicPr preferRelativeResize="0"/>
          <p:nvPr/>
        </p:nvPicPr>
        <p:blipFill rotWithShape="1">
          <a:blip r:embed="rId4">
            <a:alphaModFix/>
          </a:blip>
          <a:srcRect b="0" l="0" r="0" t="0"/>
          <a:stretch/>
        </p:blipFill>
        <p:spPr>
          <a:xfrm>
            <a:off x="3084395" y="3143781"/>
            <a:ext cx="3344015" cy="2605657"/>
          </a:xfrm>
          <a:prstGeom prst="rect">
            <a:avLst/>
          </a:prstGeom>
          <a:noFill/>
          <a:ln>
            <a:noFill/>
          </a:ln>
        </p:spPr>
      </p:pic>
      <p:pic>
        <p:nvPicPr>
          <p:cNvPr descr="typical-quadcopter-setup-frame" id="501" name="Google Shape;501;p41"/>
          <p:cNvPicPr preferRelativeResize="0"/>
          <p:nvPr/>
        </p:nvPicPr>
        <p:blipFill rotWithShape="1">
          <a:blip r:embed="rId5">
            <a:alphaModFix/>
          </a:blip>
          <a:srcRect b="0" l="0" r="0" t="0"/>
          <a:stretch/>
        </p:blipFill>
        <p:spPr>
          <a:xfrm>
            <a:off x="748644" y="3319011"/>
            <a:ext cx="2312548" cy="2255198"/>
          </a:xfrm>
          <a:prstGeom prst="rect">
            <a:avLst/>
          </a:prstGeom>
          <a:noFill/>
          <a:ln>
            <a:noFill/>
          </a:ln>
        </p:spPr>
      </p:pic>
      <p:pic>
        <p:nvPicPr>
          <p:cNvPr descr="typical-rover-setup-frame" id="502" name="Google Shape;502;p41"/>
          <p:cNvPicPr preferRelativeResize="0"/>
          <p:nvPr/>
        </p:nvPicPr>
        <p:blipFill rotWithShape="1">
          <a:blip r:embed="rId6">
            <a:alphaModFix/>
          </a:blip>
          <a:srcRect b="0" l="0" r="0" t="0"/>
          <a:stretch/>
        </p:blipFill>
        <p:spPr>
          <a:xfrm>
            <a:off x="6451614" y="3325474"/>
            <a:ext cx="2659335" cy="22487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Choosing a vehicle, version and board</a:t>
            </a:r>
            <a:endParaRPr sz="3959"/>
          </a:p>
        </p:txBody>
      </p:sp>
      <p:sp>
        <p:nvSpPr>
          <p:cNvPr id="508" name="Google Shape;508;p4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indent="-228600" lvl="1" marL="685800" rtl="0" algn="l">
              <a:lnSpc>
                <a:spcPct val="100000"/>
              </a:lnSpc>
              <a:spcBef>
                <a:spcPts val="500"/>
              </a:spcBef>
              <a:spcAft>
                <a:spcPts val="0"/>
              </a:spcAft>
              <a:buClr>
                <a:schemeClr val="dk1"/>
              </a:buClr>
              <a:buSzPts val="2800"/>
              <a:buChar char="•"/>
            </a:pPr>
            <a:r>
              <a:rPr lang="en-US"/>
              <a:t>sudo emlidtool ardupilot</a:t>
            </a:r>
            <a:endParaRPr/>
          </a:p>
        </p:txBody>
      </p:sp>
      <p:sp>
        <p:nvSpPr>
          <p:cNvPr id="509" name="Google Shape;509;p4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10" name="Google Shape;510;p4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11" name="Google Shape;511;p4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12" name="Google Shape;512;p42"/>
          <p:cNvPicPr preferRelativeResize="0"/>
          <p:nvPr/>
        </p:nvPicPr>
        <p:blipFill rotWithShape="1">
          <a:blip r:embed="rId3">
            <a:alphaModFix/>
          </a:blip>
          <a:srcRect b="0" l="0" r="0" t="0"/>
          <a:stretch/>
        </p:blipFill>
        <p:spPr>
          <a:xfrm>
            <a:off x="2345081" y="2715819"/>
            <a:ext cx="4401708" cy="2661598"/>
          </a:xfrm>
          <a:prstGeom prst="rect">
            <a:avLst/>
          </a:prstGeom>
          <a:noFill/>
          <a:ln>
            <a:noFill/>
          </a:ln>
        </p:spPr>
      </p:pic>
      <p:sp>
        <p:nvSpPr>
          <p:cNvPr id="513" name="Google Shape;513;p42"/>
          <p:cNvSpPr/>
          <p:nvPr/>
        </p:nvSpPr>
        <p:spPr>
          <a:xfrm>
            <a:off x="2621568" y="5556806"/>
            <a:ext cx="400307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Before configuration emlidtool checks your </a:t>
            </a:r>
            <a:r>
              <a:rPr b="0" i="0" lang="en-US" sz="1200" u="sng" cap="none" strike="noStrike">
                <a:solidFill>
                  <a:srgbClr val="008BEE"/>
                </a:solidFill>
                <a:latin typeface="Open Sans"/>
                <a:ea typeface="Open Sans"/>
                <a:cs typeface="Open Sans"/>
                <a:sym typeface="Open Sans"/>
                <a:hlinkClick r:id="rId4"/>
              </a:rPr>
              <a:t>RCIO</a:t>
            </a:r>
            <a:r>
              <a:rPr b="0" i="0" lang="en-US" sz="1200" u="none" cap="none" strike="noStrike">
                <a:solidFill>
                  <a:schemeClr val="dk1"/>
                </a:solidFill>
                <a:latin typeface="Open Sans"/>
                <a:ea typeface="Open Sans"/>
                <a:cs typeface="Open Sans"/>
                <a:sym typeface="Open Sans"/>
              </a:rPr>
              <a:t> firmware and will suggest to update it if you have the outdated one: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your vehicle</a:t>
            </a:r>
            <a:endParaRPr/>
          </a:p>
        </p:txBody>
      </p:sp>
      <p:sp>
        <p:nvSpPr>
          <p:cNvPr id="519" name="Google Shape;519;p43"/>
          <p:cNvSpPr txBox="1"/>
          <p:nvPr>
            <p:ph idx="1" type="body"/>
          </p:nvPr>
        </p:nvSpPr>
        <p:spPr>
          <a:xfrm>
            <a:off x="681038" y="1255272"/>
            <a:ext cx="8543925" cy="11501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0" name="Google Shape;520;p4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21" name="Google Shape;521;p4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22" name="Google Shape;522;p4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23" name="Google Shape;523;p43"/>
          <p:cNvPicPr preferRelativeResize="0"/>
          <p:nvPr/>
        </p:nvPicPr>
        <p:blipFill rotWithShape="1">
          <a:blip r:embed="rId3">
            <a:alphaModFix/>
          </a:blip>
          <a:srcRect b="0" l="0" r="0" t="0"/>
          <a:stretch/>
        </p:blipFill>
        <p:spPr>
          <a:xfrm>
            <a:off x="1843456" y="2573180"/>
            <a:ext cx="6546812" cy="35567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29" name="Google Shape;529;p4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30" name="Google Shape;530;p4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31" name="Google Shape;531;p4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32" name="Google Shape;532;p44"/>
          <p:cNvPicPr preferRelativeResize="0"/>
          <p:nvPr>
            <p:ph idx="1" type="body"/>
          </p:nvPr>
        </p:nvPicPr>
        <p:blipFill rotWithShape="1">
          <a:blip r:embed="rId3">
            <a:alphaModFix/>
          </a:blip>
          <a:srcRect b="0" l="0" r="0" t="0"/>
          <a:stretch/>
        </p:blipFill>
        <p:spPr>
          <a:xfrm>
            <a:off x="681038" y="1396541"/>
            <a:ext cx="8543925" cy="46395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Specifying launching options</a:t>
            </a:r>
            <a:endParaRPr/>
          </a:p>
        </p:txBody>
      </p:sp>
      <p:sp>
        <p:nvSpPr>
          <p:cNvPr id="538" name="Google Shape;538;p45"/>
          <p:cNvSpPr txBox="1"/>
          <p:nvPr>
            <p:ph idx="1" type="body"/>
          </p:nvPr>
        </p:nvSpPr>
        <p:spPr>
          <a:xfrm>
            <a:off x="681038" y="1255271"/>
            <a:ext cx="8543925" cy="175039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Open the file:</a:t>
            </a:r>
            <a:endParaRPr/>
          </a:p>
          <a:p>
            <a:pPr indent="-228600" lvl="1" marL="685800" rtl="0" algn="l">
              <a:lnSpc>
                <a:spcPct val="80000"/>
              </a:lnSpc>
              <a:spcBef>
                <a:spcPts val="500"/>
              </a:spcBef>
              <a:spcAft>
                <a:spcPts val="0"/>
              </a:spcAft>
              <a:buClr>
                <a:schemeClr val="dk1"/>
              </a:buClr>
              <a:buSzPts val="2590"/>
              <a:buChar char="•"/>
            </a:pPr>
            <a:r>
              <a:rPr lang="en-US" sz="2590"/>
              <a:t>sudo nano /etc/default/arducopter</a:t>
            </a:r>
            <a:endParaRPr/>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514350" lvl="0" marL="514350" rtl="0" algn="l">
              <a:lnSpc>
                <a:spcPct val="8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39" name="Google Shape;539;p4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40" name="Google Shape;540;p4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41" name="Google Shape;541;p4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42" name="Google Shape;542;p45"/>
          <p:cNvGrpSpPr/>
          <p:nvPr/>
        </p:nvGrpSpPr>
        <p:grpSpPr>
          <a:xfrm>
            <a:off x="1392709" y="3005667"/>
            <a:ext cx="7832253" cy="3293209"/>
            <a:chOff x="1392709" y="3005667"/>
            <a:chExt cx="7120581" cy="3293209"/>
          </a:xfrm>
        </p:grpSpPr>
        <p:sp>
          <p:nvSpPr>
            <p:cNvPr id="543" name="Google Shape;543;p45"/>
            <p:cNvSpPr/>
            <p:nvPr/>
          </p:nvSpPr>
          <p:spPr>
            <a:xfrm>
              <a:off x="1392709" y="3005667"/>
              <a:ext cx="7120581" cy="3293209"/>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TELEM1</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"-A udp:127.0.0.1:14550"</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#TELEM2="-C /dev/ttyAMA0"</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Options to pass to ArduPilot</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ARDUPILOT_OPTS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"$TELEM1 $TELEM2"</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-A is a console switch (usually this is a Wi-Fi link)</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-C is a telemetry switch</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Usually this is either /dev/ttyAMA0 - UART connector on your Navio</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or /dev/ttyUSB0 if you're using a serial to USB convertor</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-B or -E is used to specify non default GPS</a:t>
              </a:r>
              <a:endParaRPr b="0" i="0" sz="1600" u="none" cap="none" strike="noStrike">
                <a:solidFill>
                  <a:srgbClr val="D4D4D4"/>
                </a:solidFill>
                <a:latin typeface="Consolas"/>
                <a:ea typeface="Consolas"/>
                <a:cs typeface="Consolas"/>
                <a:sym typeface="Consolas"/>
              </a:endParaRPr>
            </a:p>
          </p:txBody>
        </p:sp>
        <p:sp>
          <p:nvSpPr>
            <p:cNvPr id="544" name="Google Shape;544;p45"/>
            <p:cNvSpPr/>
            <p:nvPr/>
          </p:nvSpPr>
          <p:spPr>
            <a:xfrm>
              <a:off x="2987466" y="3005668"/>
              <a:ext cx="921184"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5" name="Google Shape;545;p45"/>
          <p:cNvSpPr txBox="1"/>
          <p:nvPr/>
        </p:nvSpPr>
        <p:spPr>
          <a:xfrm>
            <a:off x="6187354" y="3502227"/>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546" name="Google Shape;546;p45"/>
          <p:cNvCxnSpPr>
            <a:stCxn id="545" idx="1"/>
            <a:endCxn id="544" idx="3"/>
          </p:cNvCxnSpPr>
          <p:nvPr/>
        </p:nvCxnSpPr>
        <p:spPr>
          <a:xfrm rot="10800000">
            <a:off x="4160254" y="3158593"/>
            <a:ext cx="2027100" cy="5283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2" name="Google Shape;552;p4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a:t>다운로드 및 권한 부여</a:t>
            </a:r>
            <a:endParaRPr sz="2000"/>
          </a:p>
          <a:p>
            <a:pPr indent="-228600" lvl="1" marL="685800" rtl="0" algn="l">
              <a:lnSpc>
                <a:spcPct val="100000"/>
              </a:lnSpc>
              <a:spcBef>
                <a:spcPts val="500"/>
              </a:spcBef>
              <a:spcAft>
                <a:spcPts val="0"/>
              </a:spcAft>
              <a:buClr>
                <a:schemeClr val="dk1"/>
              </a:buClr>
              <a:buSzPts val="1800"/>
              <a:buChar char="•"/>
            </a:pPr>
            <a:r>
              <a:rPr lang="en-US" sz="1800"/>
              <a:t>wget --no-cache http://firmware.eu.ardupilot.org/Copter/stable/navio2/arducopter</a:t>
            </a:r>
            <a:endParaRPr sz="2000"/>
          </a:p>
          <a:p>
            <a:pPr indent="-228600" lvl="1" marL="685800" rtl="0" algn="l">
              <a:lnSpc>
                <a:spcPct val="100000"/>
              </a:lnSpc>
              <a:spcBef>
                <a:spcPts val="500"/>
              </a:spcBef>
              <a:spcAft>
                <a:spcPts val="0"/>
              </a:spcAft>
              <a:buClr>
                <a:schemeClr val="dk1"/>
              </a:buClr>
              <a:buSzPts val="2000"/>
              <a:buChar char="•"/>
            </a:pPr>
            <a:r>
              <a:rPr lang="en-US" sz="2000"/>
              <a:t>chmod +x arducopter </a:t>
            </a:r>
            <a:endParaRPr/>
          </a:p>
          <a:p>
            <a:pPr indent="-101600" lvl="1" marL="685800" rtl="0" algn="l">
              <a:lnSpc>
                <a:spcPct val="100000"/>
              </a:lnSpc>
              <a:spcBef>
                <a:spcPts val="500"/>
              </a:spcBef>
              <a:spcAft>
                <a:spcPts val="0"/>
              </a:spcAft>
              <a:buClr>
                <a:schemeClr val="dk1"/>
              </a:buClr>
              <a:buSzPts val="2000"/>
              <a:buNone/>
            </a:pPr>
            <a:r>
              <a:t/>
            </a:r>
            <a:endParaRPr sz="2000"/>
          </a:p>
        </p:txBody>
      </p:sp>
      <p:sp>
        <p:nvSpPr>
          <p:cNvPr id="553" name="Google Shape;553;p4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54" name="Google Shape;554;p4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55" name="Google Shape;555;p4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4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Launching a custom ArduPilot binary 2</a:t>
            </a:r>
            <a:endParaRPr sz="3959"/>
          </a:p>
        </p:txBody>
      </p:sp>
      <p:sp>
        <p:nvSpPr>
          <p:cNvPr id="561" name="Google Shape;561;p47"/>
          <p:cNvSpPr txBox="1"/>
          <p:nvPr>
            <p:ph idx="1" type="body"/>
          </p:nvPr>
        </p:nvSpPr>
        <p:spPr>
          <a:xfrm>
            <a:off x="681038" y="1255271"/>
            <a:ext cx="8543925" cy="183205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서비스 파일 /etc/systemd/system/ardupilot.service 을 편집한다.</a:t>
            </a:r>
            <a:endParaRPr/>
          </a:p>
          <a:p>
            <a:pPr indent="-50800" lvl="1" marL="685800" rtl="0" algn="l">
              <a:lnSpc>
                <a:spcPct val="100000"/>
              </a:lnSpc>
              <a:spcBef>
                <a:spcPts val="500"/>
              </a:spcBef>
              <a:spcAft>
                <a:spcPts val="0"/>
              </a:spcAft>
              <a:buClr>
                <a:schemeClr val="dk1"/>
              </a:buClr>
              <a:buSzPts val="2800"/>
              <a:buNone/>
            </a:pPr>
            <a:r>
              <a:t/>
            </a:r>
            <a:endParaRPr/>
          </a:p>
        </p:txBody>
      </p:sp>
      <p:sp>
        <p:nvSpPr>
          <p:cNvPr id="562" name="Google Shape;562;p4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63" name="Google Shape;563;p4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64" name="Google Shape;564;p4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65" name="Google Shape;565;p47"/>
          <p:cNvGrpSpPr/>
          <p:nvPr/>
        </p:nvGrpSpPr>
        <p:grpSpPr>
          <a:xfrm>
            <a:off x="926844" y="2448350"/>
            <a:ext cx="8718600" cy="3816429"/>
            <a:chOff x="926844" y="2448350"/>
            <a:chExt cx="8718600" cy="3816429"/>
          </a:xfrm>
        </p:grpSpPr>
        <p:sp>
          <p:nvSpPr>
            <p:cNvPr id="566" name="Google Shape;566;p47"/>
            <p:cNvSpPr/>
            <p:nvPr/>
          </p:nvSpPr>
          <p:spPr>
            <a:xfrm>
              <a:off x="926844" y="2448350"/>
              <a:ext cx="8718600" cy="3816429"/>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4D4D4"/>
                  </a:solidFill>
                  <a:latin typeface="Consolas"/>
                  <a:ea typeface="Consolas"/>
                  <a:cs typeface="Consolas"/>
                  <a:sym typeface="Consolas"/>
                </a:rPr>
                <a:t>[Unit]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Description</a:t>
              </a:r>
              <a:r>
                <a:rPr b="0" i="0" lang="en-US" sz="1200" u="none" cap="none" strike="noStrike">
                  <a:solidFill>
                    <a:srgbClr val="D4D4D4"/>
                  </a:solidFill>
                  <a:latin typeface="Consolas"/>
                  <a:ea typeface="Consolas"/>
                  <a:cs typeface="Consolas"/>
                  <a:sym typeface="Consolas"/>
                </a:rPr>
                <a:t>=ArduPilot for Linux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After</a:t>
              </a:r>
              <a:r>
                <a:rPr b="0" i="0" lang="en-US" sz="1200" u="none" cap="none" strike="noStrike">
                  <a:solidFill>
                    <a:srgbClr val="D4D4D4"/>
                  </a:solidFill>
                  <a:latin typeface="Consolas"/>
                  <a:ea typeface="Consolas"/>
                  <a:cs typeface="Consolas"/>
                  <a:sym typeface="Consolas"/>
                </a:rPr>
                <a:t>=systemd-modules-load.service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Documentation</a:t>
              </a:r>
              <a:r>
                <a:rPr b="0" i="0" lang="en-US" sz="1200" u="none" cap="none" strike="noStrike">
                  <a:solidFill>
                    <a:srgbClr val="D4D4D4"/>
                  </a:solidFill>
                  <a:latin typeface="Consolas"/>
                  <a:ea typeface="Consolas"/>
                  <a:cs typeface="Consolas"/>
                  <a:sym typeface="Consolas"/>
                </a:rPr>
                <a:t>=https://docs.emlid.com/navio2/navio-ardupilot/installation-and-running/</a:t>
              </a:r>
              <a:r>
                <a:rPr b="0" i="0" lang="en-US" sz="1200" u="none" cap="none" strike="noStrike">
                  <a:solidFill>
                    <a:srgbClr val="6A9955"/>
                  </a:solidFill>
                  <a:latin typeface="Consolas"/>
                  <a:ea typeface="Consolas"/>
                  <a:cs typeface="Consolas"/>
                  <a:sym typeface="Consolas"/>
                </a:rPr>
                <a:t>#autostarting-ardupilot-on-boot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Conflicts</a:t>
              </a:r>
              <a:r>
                <a:rPr b="0" i="0" lang="en-US" sz="1200" u="none" cap="none" strike="noStrike">
                  <a:solidFill>
                    <a:srgbClr val="D4D4D4"/>
                  </a:solidFill>
                  <a:latin typeface="Consolas"/>
                  <a:ea typeface="Consolas"/>
                  <a:cs typeface="Consolas"/>
                  <a:sym typeface="Consolas"/>
                </a:rPr>
                <a:t>=arduplane.service arducopter.service ardurover.service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EnvironmentFile</a:t>
              </a:r>
              <a:r>
                <a:rPr b="0" i="0" lang="en-US" sz="1200" u="none" cap="none" strike="noStrike">
                  <a:solidFill>
                    <a:srgbClr val="D4D4D4"/>
                  </a:solidFill>
                  <a:latin typeface="Consolas"/>
                  <a:ea typeface="Consolas"/>
                  <a:cs typeface="Consolas"/>
                  <a:sym typeface="Consolas"/>
                </a:rPr>
                <a:t>=/etc/default/ardupilot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Uncomment and modify this line if you want to launch your own binary</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ExecStart=/bin/sh -c </a:t>
              </a:r>
              <a:r>
                <a:rPr b="1" i="0" lang="en-US" sz="1400" u="none" cap="none" strike="noStrike">
                  <a:solidFill>
                    <a:srgbClr val="FF0000"/>
                  </a:solidFill>
                  <a:latin typeface="Consolas"/>
                  <a:ea typeface="Consolas"/>
                  <a:cs typeface="Consolas"/>
                  <a:sym typeface="Consolas"/>
                </a:rPr>
                <a:t>"/home/pi/arducopter</a:t>
              </a:r>
              <a:r>
                <a:rPr b="0" i="0" lang="en-US" sz="1200" u="none" cap="none" strike="noStrike">
                  <a:solidFill>
                    <a:srgbClr val="6A9955"/>
                  </a:solidFill>
                  <a:latin typeface="Consolas"/>
                  <a:ea typeface="Consolas"/>
                  <a:cs typeface="Consolas"/>
                  <a:sym typeface="Consolas"/>
                </a:rPr>
                <a:t> ${ARDUPILOT_OPTS}"</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CAUTION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 There should be only one uncommented ExecStart in this file</a:t>
              </a:r>
              <a:r>
                <a:rPr b="0" i="0" lang="en-US"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569CD6"/>
                  </a:solidFill>
                  <a:latin typeface="Consolas"/>
                  <a:ea typeface="Consolas"/>
                  <a:cs typeface="Consolas"/>
                  <a:sym typeface="Consolas"/>
                </a:rPr>
                <a:t>Restart</a:t>
              </a:r>
              <a:r>
                <a:rPr b="0" i="0" lang="en-US" sz="1200" u="none" cap="none" strike="noStrike">
                  <a:solidFill>
                    <a:srgbClr val="D4D4D4"/>
                  </a:solidFill>
                  <a:latin typeface="Consolas"/>
                  <a:ea typeface="Consolas"/>
                  <a:cs typeface="Consolas"/>
                  <a:sym typeface="Consolas"/>
                </a:rPr>
                <a:t>=on-failure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[Install]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WantedBy</a:t>
              </a:r>
              <a:r>
                <a:rPr b="0" i="0" lang="en-US" sz="1200" u="none" cap="none" strike="noStrike">
                  <a:solidFill>
                    <a:srgbClr val="D4D4D4"/>
                  </a:solidFill>
                  <a:latin typeface="Consolas"/>
                  <a:ea typeface="Consolas"/>
                  <a:cs typeface="Consolas"/>
                  <a:sym typeface="Consolas"/>
                </a:rPr>
                <a:t>=multi-user.target</a:t>
              </a:r>
              <a:endParaRPr b="0" i="0" sz="1200" u="none" cap="none" strike="noStrike">
                <a:solidFill>
                  <a:srgbClr val="D4D4D4"/>
                </a:solidFill>
                <a:latin typeface="Consolas"/>
                <a:ea typeface="Consolas"/>
                <a:cs typeface="Consolas"/>
                <a:sym typeface="Consolas"/>
              </a:endParaRPr>
            </a:p>
          </p:txBody>
        </p:sp>
        <p:sp>
          <p:nvSpPr>
            <p:cNvPr id="567" name="Google Shape;567;p47"/>
            <p:cNvSpPr/>
            <p:nvPr/>
          </p:nvSpPr>
          <p:spPr>
            <a:xfrm>
              <a:off x="2916195" y="4448137"/>
              <a:ext cx="189470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68" name="Google Shape;568;p47"/>
          <p:cNvSpPr txBox="1"/>
          <p:nvPr/>
        </p:nvSpPr>
        <p:spPr>
          <a:xfrm>
            <a:off x="5973170" y="2008026"/>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최신 ardupilot 프로그램 경로</a:t>
            </a:r>
            <a:endParaRPr b="1" i="0" sz="1800" u="none" cap="none" strike="noStrike">
              <a:solidFill>
                <a:srgbClr val="FF0000"/>
              </a:solidFill>
              <a:latin typeface="Calibri"/>
              <a:ea typeface="Calibri"/>
              <a:cs typeface="Calibri"/>
              <a:sym typeface="Calibri"/>
            </a:endParaRPr>
          </a:p>
        </p:txBody>
      </p:sp>
      <p:cxnSp>
        <p:nvCxnSpPr>
          <p:cNvPr id="569" name="Google Shape;569;p47"/>
          <p:cNvCxnSpPr>
            <a:stCxn id="568" idx="1"/>
            <a:endCxn id="567" idx="0"/>
          </p:cNvCxnSpPr>
          <p:nvPr/>
        </p:nvCxnSpPr>
        <p:spPr>
          <a:xfrm flipH="1">
            <a:off x="3863570" y="2192692"/>
            <a:ext cx="2109600" cy="22554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4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Ardupilot 서비스 관리 3</a:t>
            </a:r>
            <a:endParaRPr/>
          </a:p>
        </p:txBody>
      </p:sp>
      <p:sp>
        <p:nvSpPr>
          <p:cNvPr id="575" name="Google Shape;575;p48"/>
          <p:cNvSpPr txBox="1"/>
          <p:nvPr>
            <p:ph idx="1" type="body"/>
          </p:nvPr>
        </p:nvSpPr>
        <p:spPr>
          <a:xfrm>
            <a:off x="681038" y="1255271"/>
            <a:ext cx="8543925" cy="2863648"/>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ArduPilot 재시작</a:t>
            </a:r>
            <a:endParaRPr sz="2590"/>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228600" lvl="1" marL="685800" rtl="0" algn="l">
              <a:lnSpc>
                <a:spcPct val="80000"/>
              </a:lnSpc>
              <a:spcBef>
                <a:spcPts val="500"/>
              </a:spcBef>
              <a:spcAft>
                <a:spcPts val="0"/>
              </a:spcAft>
              <a:buClr>
                <a:schemeClr val="dk1"/>
              </a:buClr>
              <a:buSzPts val="2590"/>
              <a:buChar char="•"/>
            </a:pPr>
            <a:r>
              <a:rPr lang="en-US" sz="2590"/>
              <a:t>sudo systemctl status ardupilot</a:t>
            </a:r>
            <a:endParaRPr/>
          </a:p>
          <a:p>
            <a:pPr indent="-228600" lvl="1" marL="685800" rtl="0" algn="l">
              <a:lnSpc>
                <a:spcPct val="80000"/>
              </a:lnSpc>
              <a:spcBef>
                <a:spcPts val="500"/>
              </a:spcBef>
              <a:spcAft>
                <a:spcPts val="0"/>
              </a:spcAft>
              <a:buClr>
                <a:schemeClr val="dk1"/>
              </a:buClr>
              <a:buSzPts val="2590"/>
              <a:buChar char="•"/>
            </a:pPr>
            <a:r>
              <a:rPr lang="en-US" sz="2590"/>
              <a:t>sudo systemctl start ardupilot </a:t>
            </a:r>
            <a:endParaRPr/>
          </a:p>
          <a:p>
            <a:pPr indent="-228600" lvl="1" marL="685800" rtl="0" algn="l">
              <a:lnSpc>
                <a:spcPct val="80000"/>
              </a:lnSpc>
              <a:spcBef>
                <a:spcPts val="500"/>
              </a:spcBef>
              <a:spcAft>
                <a:spcPts val="0"/>
              </a:spcAft>
              <a:buClr>
                <a:schemeClr val="dk1"/>
              </a:buClr>
              <a:buSzPts val="2590"/>
              <a:buChar char="•"/>
            </a:pPr>
            <a:r>
              <a:rPr lang="en-US" sz="2590"/>
              <a:t>sudo systemctl enable ardupilot</a:t>
            </a:r>
            <a:endParaRPr/>
          </a:p>
          <a:p>
            <a:pPr indent="-514350" lvl="0" marL="514350" rtl="0" algn="l">
              <a:lnSpc>
                <a:spcPct val="80000"/>
              </a:lnSpc>
              <a:spcBef>
                <a:spcPts val="1000"/>
              </a:spcBef>
              <a:spcAft>
                <a:spcPts val="0"/>
              </a:spcAft>
              <a:buClr>
                <a:schemeClr val="dk1"/>
              </a:buClr>
              <a:buSzPts val="2590"/>
              <a:buAutoNum type="arabicPeriod"/>
            </a:pPr>
            <a:r>
              <a:rPr lang="en-US" sz="2590"/>
              <a:t>라즈베리파이 리부팅</a:t>
            </a:r>
            <a:endParaRPr sz="2590"/>
          </a:p>
          <a:p>
            <a:pPr indent="-228600" lvl="1" marL="685800" rtl="0" algn="l">
              <a:lnSpc>
                <a:spcPct val="80000"/>
              </a:lnSpc>
              <a:spcBef>
                <a:spcPts val="500"/>
              </a:spcBef>
              <a:spcAft>
                <a:spcPts val="0"/>
              </a:spcAft>
              <a:buClr>
                <a:schemeClr val="dk1"/>
              </a:buClr>
              <a:buSzPts val="2590"/>
              <a:buChar char="•"/>
            </a:pPr>
            <a:r>
              <a:rPr lang="en-US" sz="2590"/>
              <a:t>sudo reboot</a:t>
            </a:r>
            <a:endParaRPr/>
          </a:p>
          <a:p>
            <a:pPr indent="-64134" lvl="1" marL="685800" rtl="0" algn="l">
              <a:lnSpc>
                <a:spcPct val="80000"/>
              </a:lnSpc>
              <a:spcBef>
                <a:spcPts val="500"/>
              </a:spcBef>
              <a:spcAft>
                <a:spcPts val="0"/>
              </a:spcAft>
              <a:buClr>
                <a:schemeClr val="dk1"/>
              </a:buClr>
              <a:buSzPts val="2590"/>
              <a:buNone/>
            </a:pPr>
            <a:r>
              <a:t/>
            </a:r>
            <a:endParaRPr sz="2590"/>
          </a:p>
          <a:p>
            <a:pPr indent="-64134" lvl="1" marL="685800" rtl="0" algn="l">
              <a:lnSpc>
                <a:spcPct val="80000"/>
              </a:lnSpc>
              <a:spcBef>
                <a:spcPts val="500"/>
              </a:spcBef>
              <a:spcAft>
                <a:spcPts val="0"/>
              </a:spcAft>
              <a:buClr>
                <a:schemeClr val="dk1"/>
              </a:buClr>
              <a:buSzPts val="2590"/>
              <a:buNone/>
            </a:pPr>
            <a:r>
              <a:t/>
            </a:r>
            <a:endParaRPr sz="2590"/>
          </a:p>
        </p:txBody>
      </p:sp>
      <p:sp>
        <p:nvSpPr>
          <p:cNvPr id="576" name="Google Shape;576;p4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77" name="Google Shape;577;p4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78" name="Google Shape;578;p4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Video Streaming</a:t>
            </a:r>
            <a:endParaRPr/>
          </a:p>
        </p:txBody>
      </p:sp>
      <p:sp>
        <p:nvSpPr>
          <p:cNvPr id="584" name="Google Shape;584;p4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https://docs.emlid.com/navio2/common/dev/video-streaming/</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585" name="Google Shape;585;p4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86" name="Google Shape;586;p4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87" name="Google Shape;587;p4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OS 설치</a:t>
            </a:r>
            <a:endParaRPr/>
          </a:p>
        </p:txBody>
      </p:sp>
      <p:sp>
        <p:nvSpPr>
          <p:cNvPr id="134" name="Google Shape;134;p5"/>
          <p:cNvSpPr txBox="1"/>
          <p:nvPr>
            <p:ph idx="1" type="body"/>
          </p:nvPr>
        </p:nvSpPr>
        <p:spPr>
          <a:xfrm>
            <a:off x="681038" y="1255271"/>
            <a:ext cx="8543925" cy="96367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5" name="Google Shape;135;p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36" name="Google Shape;136;p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37" name="Google Shape;137;p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8" name="Google Shape;138;p5"/>
          <p:cNvPicPr preferRelativeResize="0"/>
          <p:nvPr/>
        </p:nvPicPr>
        <p:blipFill rotWithShape="1">
          <a:blip r:embed="rId3">
            <a:alphaModFix/>
          </a:blip>
          <a:srcRect b="0" l="0" r="0" t="0"/>
          <a:stretch/>
        </p:blipFill>
        <p:spPr>
          <a:xfrm>
            <a:off x="738369" y="2545420"/>
            <a:ext cx="3495312" cy="3147174"/>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4594050" y="2218950"/>
            <a:ext cx="4764657" cy="3922126"/>
          </a:xfrm>
          <a:prstGeom prst="rect">
            <a:avLst/>
          </a:prstGeom>
          <a:noFill/>
          <a:ln>
            <a:noFill/>
          </a:ln>
        </p:spPr>
      </p:pic>
      <p:pic>
        <p:nvPicPr>
          <p:cNvPr descr="ArduPilot logo" id="140" name="Google Shape;140;p5"/>
          <p:cNvPicPr preferRelativeResize="0"/>
          <p:nvPr/>
        </p:nvPicPr>
        <p:blipFill rotWithShape="1">
          <a:blip r:embed="rId5">
            <a:alphaModFix/>
          </a:blip>
          <a:srcRect b="0" l="0" r="0" t="0"/>
          <a:stretch/>
        </p:blipFill>
        <p:spPr>
          <a:xfrm>
            <a:off x="0" y="0"/>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593" name="Google Shape;593;p5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594" name="Google Shape;594;p5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595" name="Google Shape;595;p5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596" name="Google Shape;596;p5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소스 빌딩</a:t>
            </a:r>
            <a:endParaRPr/>
          </a:p>
        </p:txBody>
      </p:sp>
      <p:sp>
        <p:nvSpPr>
          <p:cNvPr id="602" name="Google Shape;602;p5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1600"/>
              <a:buAutoNum type="arabicPeriod"/>
            </a:pPr>
            <a:r>
              <a:rPr lang="en-US" sz="1600"/>
              <a:t>Python 패키지 설치</a:t>
            </a:r>
            <a:endParaRPr sz="1600"/>
          </a:p>
          <a:p>
            <a:pPr indent="-228600" lvl="1" marL="685800" rtl="0" algn="l">
              <a:lnSpc>
                <a:spcPct val="100000"/>
              </a:lnSpc>
              <a:spcBef>
                <a:spcPts val="500"/>
              </a:spcBef>
              <a:spcAft>
                <a:spcPts val="0"/>
              </a:spcAft>
              <a:buClr>
                <a:schemeClr val="dk1"/>
              </a:buClr>
              <a:buSzPts val="1600"/>
              <a:buChar char="•"/>
            </a:pPr>
            <a:r>
              <a:rPr lang="en-US" sz="1600"/>
              <a:t>pip install future</a:t>
            </a:r>
            <a:endParaRPr/>
          </a:p>
          <a:p>
            <a:pPr indent="-514350" lvl="0" marL="514350" rtl="0" algn="l">
              <a:lnSpc>
                <a:spcPct val="100000"/>
              </a:lnSpc>
              <a:spcBef>
                <a:spcPts val="1000"/>
              </a:spcBef>
              <a:spcAft>
                <a:spcPts val="0"/>
              </a:spcAft>
              <a:buClr>
                <a:schemeClr val="dk1"/>
              </a:buClr>
              <a:buSzPts val="1600"/>
              <a:buAutoNum type="arabicPeriod"/>
            </a:pPr>
            <a:r>
              <a:rPr lang="en-US" sz="1600"/>
              <a:t>Aliasing</a:t>
            </a:r>
            <a:endParaRPr/>
          </a:p>
          <a:p>
            <a:pPr indent="-228600" lvl="1" marL="685800" rtl="0" algn="l">
              <a:lnSpc>
                <a:spcPct val="100000"/>
              </a:lnSpc>
              <a:spcBef>
                <a:spcPts val="500"/>
              </a:spcBef>
              <a:spcAft>
                <a:spcPts val="0"/>
              </a:spcAft>
              <a:buClr>
                <a:schemeClr val="dk1"/>
              </a:buClr>
              <a:buSzPts val="1600"/>
              <a:buChar char="•"/>
            </a:pPr>
            <a:r>
              <a:rPr lang="en-US" sz="1600"/>
              <a:t>alias waf="/home/pi/ardupilot/modules/waf/waf-light"</a:t>
            </a:r>
            <a:endParaRPr/>
          </a:p>
          <a:p>
            <a:pPr indent="-514350" lvl="0" marL="514350" rtl="0" algn="l">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indent="-228600" lvl="1" marL="685800" rtl="0" algn="l">
              <a:lnSpc>
                <a:spcPct val="100000"/>
              </a:lnSpc>
              <a:spcBef>
                <a:spcPts val="500"/>
              </a:spcBef>
              <a:spcAft>
                <a:spcPts val="0"/>
              </a:spcAft>
              <a:buClr>
                <a:schemeClr val="dk1"/>
              </a:buClr>
              <a:buSzPts val="1600"/>
              <a:buChar char="•"/>
            </a:pPr>
            <a:r>
              <a:rPr lang="en-US" sz="1600"/>
              <a:t>git clone https://github.com/ArduPilot/ardupilot.git </a:t>
            </a:r>
            <a:endParaRPr/>
          </a:p>
          <a:p>
            <a:pPr indent="-228600" lvl="1" marL="685800" rtl="0" algn="l">
              <a:lnSpc>
                <a:spcPct val="100000"/>
              </a:lnSpc>
              <a:spcBef>
                <a:spcPts val="500"/>
              </a:spcBef>
              <a:spcAft>
                <a:spcPts val="0"/>
              </a:spcAft>
              <a:buClr>
                <a:schemeClr val="dk1"/>
              </a:buClr>
              <a:buSzPts val="1600"/>
              <a:buChar char="•"/>
            </a:pPr>
            <a:r>
              <a:rPr lang="en-US" sz="1600"/>
              <a:t>cd ardupilot</a:t>
            </a:r>
            <a:endParaRPr/>
          </a:p>
          <a:p>
            <a:pPr indent="-228600" lvl="1" marL="685800" rtl="0" algn="l">
              <a:lnSpc>
                <a:spcPct val="100000"/>
              </a:lnSpc>
              <a:spcBef>
                <a:spcPts val="500"/>
              </a:spcBef>
              <a:spcAft>
                <a:spcPts val="0"/>
              </a:spcAft>
              <a:buClr>
                <a:schemeClr val="dk1"/>
              </a:buClr>
              <a:buSzPts val="1600"/>
              <a:buChar char="•"/>
            </a:pPr>
            <a:r>
              <a:rPr lang="en-US" sz="1600"/>
              <a:t>git pull</a:t>
            </a:r>
            <a:endParaRPr sz="1600"/>
          </a:p>
          <a:p>
            <a:pPr indent="-228600" lvl="1" marL="685800" rtl="0" algn="l">
              <a:lnSpc>
                <a:spcPct val="100000"/>
              </a:lnSpc>
              <a:spcBef>
                <a:spcPts val="500"/>
              </a:spcBef>
              <a:spcAft>
                <a:spcPts val="0"/>
              </a:spcAft>
              <a:buClr>
                <a:schemeClr val="dk1"/>
              </a:buClr>
              <a:buSzPts val="1600"/>
              <a:buChar char="•"/>
            </a:pPr>
            <a:r>
              <a:rPr lang="en-US" sz="1600"/>
              <a:t>git submodule update --init --recursive </a:t>
            </a:r>
            <a:endParaRPr/>
          </a:p>
          <a:p>
            <a:pPr indent="-514350" lvl="0" marL="514350" rtl="0" algn="l">
              <a:lnSpc>
                <a:spcPct val="100000"/>
              </a:lnSpc>
              <a:spcBef>
                <a:spcPts val="1000"/>
              </a:spcBef>
              <a:spcAft>
                <a:spcPts val="0"/>
              </a:spcAft>
              <a:buClr>
                <a:schemeClr val="dk1"/>
              </a:buClr>
              <a:buSzPts val="1600"/>
              <a:buAutoNum type="arabicPeriod"/>
            </a:pPr>
            <a:r>
              <a:rPr lang="en-US" sz="1600"/>
              <a:t>Waf config</a:t>
            </a:r>
            <a:endParaRPr/>
          </a:p>
          <a:p>
            <a:pPr indent="-228600" lvl="1" marL="685800" rtl="0" algn="l">
              <a:lnSpc>
                <a:spcPct val="100000"/>
              </a:lnSpc>
              <a:spcBef>
                <a:spcPts val="500"/>
              </a:spcBef>
              <a:spcAft>
                <a:spcPts val="0"/>
              </a:spcAft>
              <a:buClr>
                <a:schemeClr val="dk1"/>
              </a:buClr>
              <a:buSzPts val="1600"/>
              <a:buChar char="•"/>
            </a:pPr>
            <a:r>
              <a:rPr lang="en-US" sz="1600"/>
              <a:t>waf configure  --board=navio2</a:t>
            </a:r>
            <a:endParaRPr/>
          </a:p>
          <a:p>
            <a:pPr indent="-514350" lvl="0" marL="514350" rtl="0" algn="l">
              <a:lnSpc>
                <a:spcPct val="100000"/>
              </a:lnSpc>
              <a:spcBef>
                <a:spcPts val="1000"/>
              </a:spcBef>
              <a:spcAft>
                <a:spcPts val="0"/>
              </a:spcAft>
              <a:buClr>
                <a:schemeClr val="dk1"/>
              </a:buClr>
              <a:buSzPts val="1600"/>
              <a:buAutoNum type="arabicPeriod"/>
            </a:pPr>
            <a:r>
              <a:rPr lang="en-US" sz="1600"/>
              <a:t>Build arducopter</a:t>
            </a:r>
            <a:endParaRPr/>
          </a:p>
          <a:p>
            <a:pPr indent="-228600" lvl="1" marL="685800" rtl="0" algn="l">
              <a:lnSpc>
                <a:spcPct val="100000"/>
              </a:lnSpc>
              <a:spcBef>
                <a:spcPts val="500"/>
              </a:spcBef>
              <a:spcAft>
                <a:spcPts val="0"/>
              </a:spcAft>
              <a:buClr>
                <a:schemeClr val="dk1"/>
              </a:buClr>
              <a:buSzPts val="1600"/>
              <a:buChar char="•"/>
            </a:pPr>
            <a:r>
              <a:rPr lang="en-US" sz="1600"/>
              <a:t>waf copter</a:t>
            </a:r>
            <a:endParaRPr/>
          </a:p>
          <a:p>
            <a:pPr indent="-514350" lvl="0" marL="514350" rtl="0" algn="l">
              <a:lnSpc>
                <a:spcPct val="100000"/>
              </a:lnSpc>
              <a:spcBef>
                <a:spcPts val="1000"/>
              </a:spcBef>
              <a:spcAft>
                <a:spcPts val="0"/>
              </a:spcAft>
              <a:buClr>
                <a:schemeClr val="dk1"/>
              </a:buClr>
              <a:buSzPts val="1600"/>
              <a:buAutoNum type="arabicPeriod"/>
            </a:pPr>
            <a:r>
              <a:rPr lang="en-US" sz="1600"/>
              <a:t>Copy the binary</a:t>
            </a:r>
            <a:endParaRPr/>
          </a:p>
          <a:p>
            <a:pPr indent="-228600" lvl="1" marL="685800" rtl="0" algn="l">
              <a:lnSpc>
                <a:spcPct val="100000"/>
              </a:lnSpc>
              <a:spcBef>
                <a:spcPts val="500"/>
              </a:spcBef>
              <a:spcAft>
                <a:spcPts val="0"/>
              </a:spcAft>
              <a:buClr>
                <a:schemeClr val="dk1"/>
              </a:buClr>
              <a:buSzPts val="1600"/>
              <a:buChar char="•"/>
            </a:pPr>
            <a:r>
              <a:rPr lang="en-US" sz="1600"/>
              <a:t>cp build/navio2/bin/arducopter   ~ </a:t>
            </a:r>
            <a:endParaRPr/>
          </a:p>
        </p:txBody>
      </p:sp>
      <p:sp>
        <p:nvSpPr>
          <p:cNvPr id="603" name="Google Shape;603;p5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04" name="Google Shape;604;p5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05" name="Google Shape;605;p5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나비오 PX4 설치</a:t>
            </a:r>
            <a:endParaRPr/>
          </a:p>
        </p:txBody>
      </p:sp>
      <p:sp>
        <p:nvSpPr>
          <p:cNvPr id="611" name="Google Shape;611;p5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612" name="Google Shape;612;p5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13" name="Google Shape;613;p5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14" name="Google Shape;614;p5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1 </a:t>
            </a:r>
            <a:endParaRPr/>
          </a:p>
        </p:txBody>
      </p:sp>
      <p:sp>
        <p:nvSpPr>
          <p:cNvPr id="620" name="Google Shape;620;p5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문서</a:t>
            </a:r>
            <a:endParaRPr sz="2400"/>
          </a:p>
          <a:p>
            <a:pPr indent="-228600" lvl="1" marL="685800" rtl="0" algn="l">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indent="-514350" lvl="0" marL="514350" rtl="0" algn="l">
              <a:lnSpc>
                <a:spcPct val="100000"/>
              </a:lnSpc>
              <a:spcBef>
                <a:spcPts val="1000"/>
              </a:spcBef>
              <a:spcAft>
                <a:spcPts val="0"/>
              </a:spcAft>
              <a:buClr>
                <a:schemeClr val="dk1"/>
              </a:buClr>
              <a:buSzPts val="2400"/>
              <a:buAutoNum type="arabicPeriod"/>
            </a:pPr>
            <a:r>
              <a:rPr lang="en-US" sz="2400"/>
              <a:t>Changing hostnames</a:t>
            </a:r>
            <a:endParaRPr/>
          </a:p>
          <a:p>
            <a:pPr indent="-514350" lvl="0" marL="514350" rtl="0" algn="l">
              <a:lnSpc>
                <a:spcPct val="100000"/>
              </a:lnSpc>
              <a:spcBef>
                <a:spcPts val="1000"/>
              </a:spcBef>
              <a:spcAft>
                <a:spcPts val="0"/>
              </a:spcAft>
              <a:buClr>
                <a:schemeClr val="dk1"/>
              </a:buClr>
              <a:buSzPts val="2400"/>
              <a:buAutoNum type="arabicPeriod"/>
            </a:pPr>
            <a:r>
              <a:rPr lang="en-US" sz="2400"/>
              <a:t>Setting up Avahi (Zeroconf)</a:t>
            </a:r>
            <a:endParaRPr/>
          </a:p>
          <a:p>
            <a:pPr indent="-228600" lvl="1" marL="685800" rtl="0" algn="l">
              <a:lnSpc>
                <a:spcPct val="100000"/>
              </a:lnSpc>
              <a:spcBef>
                <a:spcPts val="500"/>
              </a:spcBef>
              <a:spcAft>
                <a:spcPts val="0"/>
              </a:spcAft>
              <a:buClr>
                <a:schemeClr val="dk1"/>
              </a:buClr>
              <a:buSzPts val="2400"/>
              <a:buChar char="•"/>
            </a:pPr>
            <a:r>
              <a:rPr lang="en-US" sz="2400"/>
              <a:t>sudo usermod -a -G dialout $USER</a:t>
            </a:r>
            <a:endParaRPr sz="2400"/>
          </a:p>
          <a:p>
            <a:pPr indent="-228600" lvl="1" marL="685800" rtl="0" algn="l">
              <a:lnSpc>
                <a:spcPct val="100000"/>
              </a:lnSpc>
              <a:spcBef>
                <a:spcPts val="500"/>
              </a:spcBef>
              <a:spcAft>
                <a:spcPts val="0"/>
              </a:spcAft>
              <a:buClr>
                <a:schemeClr val="dk1"/>
              </a:buClr>
              <a:buSzPts val="2400"/>
              <a:buChar char="•"/>
            </a:pPr>
            <a:r>
              <a:rPr lang="en-US" sz="2400"/>
              <a:t>sudo apt install avahi-daemon insserv</a:t>
            </a:r>
            <a:endParaRPr/>
          </a:p>
          <a:p>
            <a:pPr indent="-228600" lvl="1" marL="685800" rtl="0" algn="l">
              <a:lnSpc>
                <a:spcPct val="100000"/>
              </a:lnSpc>
              <a:spcBef>
                <a:spcPts val="500"/>
              </a:spcBef>
              <a:spcAft>
                <a:spcPts val="0"/>
              </a:spcAft>
              <a:buClr>
                <a:schemeClr val="dk1"/>
              </a:buClr>
              <a:buSzPts val="2400"/>
              <a:buChar char="•"/>
            </a:pPr>
            <a:r>
              <a:rPr lang="en-US" sz="2400"/>
              <a:t>sudo insserv avahi-daemon</a:t>
            </a:r>
            <a:endParaRPr/>
          </a:p>
          <a:p>
            <a:pPr indent="-228600" lvl="1" marL="685800" rtl="0" algn="l">
              <a:lnSpc>
                <a:spcPct val="100000"/>
              </a:lnSpc>
              <a:spcBef>
                <a:spcPts val="500"/>
              </a:spcBef>
              <a:spcAft>
                <a:spcPts val="0"/>
              </a:spcAft>
              <a:buClr>
                <a:schemeClr val="dk1"/>
              </a:buClr>
              <a:buSzPts val="2400"/>
              <a:buChar char="•"/>
            </a:pPr>
            <a:r>
              <a:rPr lang="en-US" sz="2400"/>
              <a:t>sudo apt install python-jinja2</a:t>
            </a:r>
            <a:endParaRPr/>
          </a:p>
          <a:p>
            <a:pPr indent="-228600" lvl="1" marL="685800" rtl="0" algn="l">
              <a:lnSpc>
                <a:spcPct val="100000"/>
              </a:lnSpc>
              <a:spcBef>
                <a:spcPts val="500"/>
              </a:spcBef>
              <a:spcAft>
                <a:spcPts val="0"/>
              </a:spcAft>
              <a:buClr>
                <a:schemeClr val="dk1"/>
              </a:buClr>
              <a:buSzPts val="2400"/>
              <a:buChar char="•"/>
            </a:pPr>
            <a:r>
              <a:rPr lang="en-US" sz="2400"/>
              <a:t>sudo apt install cmake python-empy</a:t>
            </a:r>
            <a:endParaRPr/>
          </a:p>
          <a:p>
            <a:pPr indent="-228600" lvl="1" marL="685800" rtl="0" algn="l">
              <a:lnSpc>
                <a:spcPct val="100000"/>
              </a:lnSpc>
              <a:spcBef>
                <a:spcPts val="500"/>
              </a:spcBef>
              <a:spcAft>
                <a:spcPts val="0"/>
              </a:spcAft>
              <a:buClr>
                <a:schemeClr val="dk1"/>
              </a:buClr>
              <a:buSzPts val="2400"/>
              <a:buChar char="•"/>
            </a:pPr>
            <a:r>
              <a:rPr lang="en-US" sz="2400"/>
              <a:t>sudo pip install numpy toml </a:t>
            </a:r>
            <a:endParaRPr/>
          </a:p>
          <a:p>
            <a:pPr indent="-361950" lvl="0" marL="514350" rtl="0" algn="l">
              <a:lnSpc>
                <a:spcPct val="100000"/>
              </a:lnSpc>
              <a:spcBef>
                <a:spcPts val="1000"/>
              </a:spcBef>
              <a:spcAft>
                <a:spcPts val="0"/>
              </a:spcAft>
              <a:buClr>
                <a:schemeClr val="dk1"/>
              </a:buClr>
              <a:buSzPts val="2400"/>
              <a:buNone/>
            </a:pPr>
            <a:r>
              <a:t/>
            </a:r>
            <a:endParaRPr sz="2400"/>
          </a:p>
          <a:p>
            <a:pPr indent="-76200" lvl="1" marL="685800" rtl="0" algn="l">
              <a:lnSpc>
                <a:spcPct val="100000"/>
              </a:lnSpc>
              <a:spcBef>
                <a:spcPts val="500"/>
              </a:spcBef>
              <a:spcAft>
                <a:spcPts val="0"/>
              </a:spcAft>
              <a:buClr>
                <a:schemeClr val="dk1"/>
              </a:buClr>
              <a:buSzPts val="2400"/>
              <a:buNone/>
            </a:pPr>
            <a:r>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621" name="Google Shape;621;p5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22" name="Google Shape;622;p5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23" name="Google Shape;623;p5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2 </a:t>
            </a:r>
            <a:endParaRPr/>
          </a:p>
        </p:txBody>
      </p:sp>
      <p:sp>
        <p:nvSpPr>
          <p:cNvPr id="629" name="Google Shape;629;p5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cd  ~/src/Firmware</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pull</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indent="-514350" lvl="0" marL="514350" rtl="0" algn="l">
              <a:lnSpc>
                <a:spcPct val="90000"/>
              </a:lnSpc>
              <a:spcBef>
                <a:spcPts val="1000"/>
              </a:spcBef>
              <a:spcAft>
                <a:spcPts val="0"/>
              </a:spcAft>
              <a:buClr>
                <a:schemeClr val="dk1"/>
              </a:buClr>
              <a:buSzPts val="1665"/>
              <a:buAutoNum type="arabicPeriod"/>
            </a:pPr>
            <a:r>
              <a:rPr lang="en-US" sz="1665"/>
              <a:t>빌드</a:t>
            </a:r>
            <a:endParaRPr sz="1665"/>
          </a:p>
          <a:p>
            <a:pPr indent="-228600" lvl="1" marL="685800" rtl="0" algn="l">
              <a:lnSpc>
                <a:spcPct val="90000"/>
              </a:lnSpc>
              <a:spcBef>
                <a:spcPts val="500"/>
              </a:spcBef>
              <a:spcAft>
                <a:spcPts val="0"/>
              </a:spcAft>
              <a:buClr>
                <a:schemeClr val="dk1"/>
              </a:buClr>
              <a:buSzPts val="1665"/>
              <a:buChar char="•"/>
            </a:pPr>
            <a:r>
              <a:rPr lang="en-US" sz="1665"/>
              <a:t>make emlid_navio2_native</a:t>
            </a:r>
            <a:endParaRPr/>
          </a:p>
          <a:p>
            <a:pPr indent="-514350" lvl="0" marL="514350" rtl="0" algn="l">
              <a:lnSpc>
                <a:spcPct val="90000"/>
              </a:lnSpc>
              <a:spcBef>
                <a:spcPts val="1000"/>
              </a:spcBef>
              <a:spcAft>
                <a:spcPts val="0"/>
              </a:spcAft>
              <a:buClr>
                <a:schemeClr val="dk1"/>
              </a:buClr>
              <a:buSzPts val="1665"/>
              <a:buAutoNum type="arabicPeriod"/>
            </a:pPr>
            <a:r>
              <a:rPr lang="en-US" sz="1665"/>
              <a:t>실행</a:t>
            </a:r>
            <a:endParaRPr sz="1665"/>
          </a:p>
          <a:p>
            <a:pPr indent="-228600" lvl="1" marL="685800" rtl="0" algn="l">
              <a:lnSpc>
                <a:spcPct val="90000"/>
              </a:lnSpc>
              <a:spcBef>
                <a:spcPts val="500"/>
              </a:spcBef>
              <a:spcAft>
                <a:spcPts val="0"/>
              </a:spcAft>
              <a:buClr>
                <a:schemeClr val="dk1"/>
              </a:buClr>
              <a:buSzPts val="1665"/>
              <a:buChar char="•"/>
            </a:pPr>
            <a:r>
              <a:rPr lang="en-US" sz="1665"/>
              <a:t>sudo killall arducopter</a:t>
            </a:r>
            <a:endParaRPr/>
          </a:p>
          <a:p>
            <a:pPr indent="-228600" lvl="1" marL="685800" rtl="0" algn="l">
              <a:lnSpc>
                <a:spcPct val="90000"/>
              </a:lnSpc>
              <a:spcBef>
                <a:spcPts val="500"/>
              </a:spcBef>
              <a:spcAft>
                <a:spcPts val="0"/>
              </a:spcAft>
              <a:buClr>
                <a:schemeClr val="dk1"/>
              </a:buClr>
              <a:buSzPts val="1665"/>
              <a:buChar char="•"/>
            </a:pPr>
            <a:r>
              <a:rPr lang="en-US" sz="1665"/>
              <a:t>sudo ./build/emlid_navio2_native/bin/px4 -s ./posix-configs/rpi/px4.config</a:t>
            </a:r>
            <a:endParaRPr/>
          </a:p>
          <a:p>
            <a:pPr indent="-408622" lvl="0" marL="514350" rtl="0" algn="l">
              <a:lnSpc>
                <a:spcPct val="90000"/>
              </a:lnSpc>
              <a:spcBef>
                <a:spcPts val="1000"/>
              </a:spcBef>
              <a:spcAft>
                <a:spcPts val="0"/>
              </a:spcAft>
              <a:buClr>
                <a:schemeClr val="dk1"/>
              </a:buClr>
              <a:buSzPts val="1665"/>
              <a:buNone/>
            </a:pPr>
            <a:r>
              <a:t/>
            </a:r>
            <a:endParaRPr sz="1665"/>
          </a:p>
          <a:p>
            <a:pPr indent="-122872" lvl="1" marL="685800" rtl="0" algn="l">
              <a:lnSpc>
                <a:spcPct val="90000"/>
              </a:lnSpc>
              <a:spcBef>
                <a:spcPts val="500"/>
              </a:spcBef>
              <a:spcAft>
                <a:spcPts val="0"/>
              </a:spcAft>
              <a:buClr>
                <a:schemeClr val="dk1"/>
              </a:buClr>
              <a:buSzPts val="1665"/>
              <a:buNone/>
            </a:pPr>
            <a:r>
              <a:t/>
            </a:r>
            <a:endParaRPr sz="1665"/>
          </a:p>
          <a:p>
            <a:pPr indent="-408622" lvl="0" marL="514350" rtl="0" algn="l">
              <a:lnSpc>
                <a:spcPct val="90000"/>
              </a:lnSpc>
              <a:spcBef>
                <a:spcPts val="1000"/>
              </a:spcBef>
              <a:spcAft>
                <a:spcPts val="0"/>
              </a:spcAft>
              <a:buClr>
                <a:schemeClr val="dk1"/>
              </a:buClr>
              <a:buSzPts val="1665"/>
              <a:buNone/>
            </a:pPr>
            <a:r>
              <a:t/>
            </a:r>
            <a:endParaRPr sz="1665"/>
          </a:p>
        </p:txBody>
      </p:sp>
      <p:sp>
        <p:nvSpPr>
          <p:cNvPr id="630" name="Google Shape;630;p5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31" name="Google Shape;631;p5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32" name="Google Shape;632;p5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자동 실행</a:t>
            </a:r>
            <a:endParaRPr/>
          </a:p>
        </p:txBody>
      </p:sp>
      <p:sp>
        <p:nvSpPr>
          <p:cNvPr id="638" name="Google Shape;638;p5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vi /etc/rc.local</a:t>
            </a:r>
            <a:endParaRPr/>
          </a:p>
          <a:p>
            <a:pPr indent="-228600" lvl="1" marL="685800" rtl="0" algn="l">
              <a:lnSpc>
                <a:spcPct val="100000"/>
              </a:lnSpc>
              <a:spcBef>
                <a:spcPts val="500"/>
              </a:spcBef>
              <a:spcAft>
                <a:spcPts val="0"/>
              </a:spcAft>
              <a:buClr>
                <a:schemeClr val="dk1"/>
              </a:buClr>
              <a:buSzPts val="2000"/>
              <a:buChar char="•"/>
            </a:pPr>
            <a:r>
              <a:rPr lang="en-US" sz="2000"/>
              <a:t>systemctl stop arducopter</a:t>
            </a:r>
            <a:endParaRPr/>
          </a:p>
          <a:p>
            <a:pPr indent="-228600" lvl="1" marL="685800" rtl="0" algn="l">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39" name="Google Shape;639;p5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40" name="Google Shape;640;p5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41" name="Google Shape;641;p5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RC 연결</a:t>
            </a:r>
            <a:endParaRPr/>
          </a:p>
        </p:txBody>
      </p:sp>
      <p:sp>
        <p:nvSpPr>
          <p:cNvPr id="647" name="Google Shape;647;p5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648" name="Google Shape;648;p5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49" name="Google Shape;649;p5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50" name="Google Shape;650;p5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Binding Procedure</a:t>
            </a:r>
            <a:endParaRPr/>
          </a:p>
        </p:txBody>
      </p:sp>
      <p:sp>
        <p:nvSpPr>
          <p:cNvPr id="656" name="Google Shape;656;p5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indent="-514350" lvl="0" marL="514350" rtl="0" algn="l">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657" name="Google Shape;657;p5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58" name="Google Shape;658;p5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59" name="Google Shape;659;p5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665" name="Google Shape;665;p58"/>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666" name="Google Shape;666;p5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67" name="Google Shape;667;p5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68" name="Google Shape;668;p5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9" name="Google Shape;669;p58"/>
          <p:cNvPicPr preferRelativeResize="0"/>
          <p:nvPr/>
        </p:nvPicPr>
        <p:blipFill rotWithShape="1">
          <a:blip r:embed="rId4">
            <a:alphaModFix/>
          </a:blip>
          <a:srcRect b="0" l="0" r="0" t="0"/>
          <a:stretch/>
        </p:blipFill>
        <p:spPr>
          <a:xfrm>
            <a:off x="1860772" y="2556654"/>
            <a:ext cx="6184455" cy="347875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675" name="Google Shape;675;p59"/>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676" name="Google Shape;676;p5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77" name="Google Shape;677;p5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78" name="Google Shape;678;p5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9" name="Google Shape;679;p59"/>
          <p:cNvPicPr preferRelativeResize="0"/>
          <p:nvPr/>
        </p:nvPicPr>
        <p:blipFill rotWithShape="1">
          <a:blip r:embed="rId4">
            <a:alphaModFix/>
          </a:blip>
          <a:srcRect b="0" l="0" r="0" t="0"/>
          <a:stretch/>
        </p:blipFill>
        <p:spPr>
          <a:xfrm>
            <a:off x="1910334" y="2552589"/>
            <a:ext cx="6085332" cy="342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H/W 조립</a:t>
            </a:r>
            <a:endParaRPr/>
          </a:p>
        </p:txBody>
      </p:sp>
      <p:sp>
        <p:nvSpPr>
          <p:cNvPr id="146" name="Google Shape;146;p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조립</a:t>
            </a:r>
            <a:endParaRPr/>
          </a:p>
        </p:txBody>
      </p:sp>
      <p:sp>
        <p:nvSpPr>
          <p:cNvPr id="147" name="Google Shape;147;p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48" name="Google Shape;148;p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49" name="Google Shape;149;p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685" name="Google Shape;685;p60"/>
          <p:cNvSpPr txBox="1"/>
          <p:nvPr>
            <p:ph idx="1" type="body"/>
          </p:nvPr>
        </p:nvSpPr>
        <p:spPr>
          <a:xfrm>
            <a:off x="681038" y="1255271"/>
            <a:ext cx="8543925" cy="158678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초기 연결 모습</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686" name="Google Shape;686;p6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87" name="Google Shape;687;p6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88" name="Google Shape;688;p6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9" name="Google Shape;689;p60"/>
          <p:cNvPicPr preferRelativeResize="0"/>
          <p:nvPr/>
        </p:nvPicPr>
        <p:blipFill rotWithShape="1">
          <a:blip r:embed="rId3">
            <a:alphaModFix/>
          </a:blip>
          <a:srcRect b="0" l="0" r="0" t="0"/>
          <a:stretch/>
        </p:blipFill>
        <p:spPr>
          <a:xfrm rot="-5400000">
            <a:off x="3619949" y="2171955"/>
            <a:ext cx="2666101" cy="434175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695" name="Google Shape;695;p61"/>
          <p:cNvSpPr txBox="1"/>
          <p:nvPr>
            <p:ph idx="1" type="body"/>
          </p:nvPr>
        </p:nvSpPr>
        <p:spPr>
          <a:xfrm>
            <a:off x="681038" y="1255271"/>
            <a:ext cx="8543925" cy="170211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바인딩 결과</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696" name="Google Shape;696;p6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697" name="Google Shape;697;p6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698" name="Google Shape;698;p6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9" name="Google Shape;699;p61"/>
          <p:cNvPicPr preferRelativeResize="0"/>
          <p:nvPr/>
        </p:nvPicPr>
        <p:blipFill rotWithShape="1">
          <a:blip r:embed="rId3">
            <a:alphaModFix/>
          </a:blip>
          <a:srcRect b="0" l="0" r="0" t="0"/>
          <a:stretch/>
        </p:blipFill>
        <p:spPr>
          <a:xfrm>
            <a:off x="2700023" y="2814639"/>
            <a:ext cx="4505954" cy="334374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705" name="Google Shape;705;p62"/>
          <p:cNvSpPr txBox="1"/>
          <p:nvPr>
            <p:ph idx="1" type="body"/>
          </p:nvPr>
        </p:nvSpPr>
        <p:spPr>
          <a:xfrm>
            <a:off x="681038" y="1255272"/>
            <a:ext cx="8543925" cy="132489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706" name="Google Shape;706;p6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07" name="Google Shape;707;p6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08" name="Google Shape;708;p6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9" name="Google Shape;709;p62"/>
          <p:cNvPicPr preferRelativeResize="0"/>
          <p:nvPr/>
        </p:nvPicPr>
        <p:blipFill rotWithShape="1">
          <a:blip r:embed="rId3">
            <a:alphaModFix/>
          </a:blip>
          <a:srcRect b="0" l="0" r="0" t="0"/>
          <a:stretch/>
        </p:blipFill>
        <p:spPr>
          <a:xfrm>
            <a:off x="3281363" y="2333030"/>
            <a:ext cx="2865456" cy="342521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715" name="Google Shape;715;p6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716" name="Google Shape;716;p6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2019-07-24</a:t>
            </a:r>
            <a:endParaRPr/>
          </a:p>
        </p:txBody>
      </p:sp>
      <p:sp>
        <p:nvSpPr>
          <p:cNvPr id="717" name="Google Shape;717;p6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718" name="Google Shape;718;p6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부록</a:t>
            </a:r>
            <a:endParaRPr/>
          </a:p>
        </p:txBody>
      </p:sp>
      <p:sp>
        <p:nvSpPr>
          <p:cNvPr id="724" name="Google Shape;724;p6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25" name="Google Shape;725;p6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26" name="Google Shape;726;p6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27" name="Google Shape;727;p6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공유기 설정</a:t>
            </a:r>
            <a:endParaRPr/>
          </a:p>
        </p:txBody>
      </p:sp>
      <p:sp>
        <p:nvSpPr>
          <p:cNvPr id="733" name="Google Shape;733;p6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34" name="Google Shape;734;p6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35" name="Google Shape;735;p6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36" name="Google Shape;736;p6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공유기 설정</a:t>
            </a:r>
            <a:endParaRPr/>
          </a:p>
        </p:txBody>
      </p:sp>
      <p:sp>
        <p:nvSpPr>
          <p:cNvPr id="742" name="Google Shape;742;p6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743" name="Google Shape;743;p6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44" name="Google Shape;744;p6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45" name="Google Shape;745;p6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6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호스트이름 변경</a:t>
            </a:r>
            <a:endParaRPr/>
          </a:p>
        </p:txBody>
      </p:sp>
      <p:sp>
        <p:nvSpPr>
          <p:cNvPr id="751" name="Google Shape;751;p6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52" name="Google Shape;752;p6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53" name="Google Shape;753;p6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54" name="Google Shape;754;p6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760" name="Google Shape;760;p6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61" name="Google Shape;761;p6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62" name="Google Shape;762;p6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3" name="Google Shape;763;p68"/>
          <p:cNvSpPr txBox="1"/>
          <p:nvPr>
            <p:ph idx="1" type="body"/>
          </p:nvPr>
        </p:nvSpPr>
        <p:spPr>
          <a:xfrm>
            <a:off x="681038" y="1255271"/>
            <a:ext cx="8543925" cy="182568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raspi-config</a:t>
            </a:r>
            <a:endParaRPr/>
          </a:p>
          <a:p>
            <a:pPr indent="-228600" lvl="1" marL="685800" rtl="0" algn="l">
              <a:lnSpc>
                <a:spcPct val="100000"/>
              </a:lnSpc>
              <a:spcBef>
                <a:spcPts val="500"/>
              </a:spcBef>
              <a:spcAft>
                <a:spcPts val="0"/>
              </a:spcAft>
              <a:buClr>
                <a:schemeClr val="dk1"/>
              </a:buClr>
              <a:buSzPts val="2800"/>
              <a:buChar char="•"/>
            </a:pPr>
            <a:r>
              <a:rPr lang="en-US"/>
              <a:t>A2 Hostname 선택</a:t>
            </a:r>
            <a:endParaRPr/>
          </a:p>
        </p:txBody>
      </p:sp>
      <p:pic>
        <p:nvPicPr>
          <p:cNvPr descr="hostname raspi config" id="764" name="Google Shape;764;p68"/>
          <p:cNvPicPr preferRelativeResize="0"/>
          <p:nvPr/>
        </p:nvPicPr>
        <p:blipFill rotWithShape="1">
          <a:blip r:embed="rId3">
            <a:alphaModFix/>
          </a:blip>
          <a:srcRect b="0" l="0" r="0" t="0"/>
          <a:stretch/>
        </p:blipFill>
        <p:spPr>
          <a:xfrm>
            <a:off x="2077450" y="2507377"/>
            <a:ext cx="5751100" cy="371113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6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Read the notice and click </a:t>
            </a:r>
            <a:r>
              <a:rPr b="1" lang="en-US"/>
              <a:t>Ok</a:t>
            </a:r>
            <a:r>
              <a:rPr lang="en-US"/>
              <a:t>:</a:t>
            </a:r>
            <a:endParaRPr/>
          </a:p>
        </p:txBody>
      </p:sp>
      <p:sp>
        <p:nvSpPr>
          <p:cNvPr id="770" name="Google Shape;770;p6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71" name="Google Shape;771;p6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72" name="Google Shape;772;p6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3" name="Google Shape;773;p6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pic>
        <p:nvPicPr>
          <p:cNvPr descr="hostname notice raspi config" id="774" name="Google Shape;774;p69"/>
          <p:cNvPicPr preferRelativeResize="0"/>
          <p:nvPr/>
        </p:nvPicPr>
        <p:blipFill rotWithShape="1">
          <a:blip r:embed="rId3">
            <a:alphaModFix/>
          </a:blip>
          <a:srcRect b="0" l="0" r="0" t="0"/>
          <a:stretch/>
        </p:blipFill>
        <p:spPr>
          <a:xfrm>
            <a:off x="2576512" y="2723035"/>
            <a:ext cx="4752975" cy="306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7"/>
          <p:cNvSpPr txBox="1"/>
          <p:nvPr>
            <p:ph idx="1" type="body"/>
          </p:nvPr>
        </p:nvSpPr>
        <p:spPr>
          <a:xfrm>
            <a:off x="681038" y="1255271"/>
            <a:ext cx="8543925" cy="2579611"/>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6" name="Google Shape;156;p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88888"/>
              </a:buClr>
              <a:buSzPts val="1200"/>
              <a:buFont typeface="Malgun Gothic"/>
              <a:buNone/>
            </a:pPr>
            <a:r>
              <a:rPr lang="en-US"/>
              <a:t>2019-07-24</a:t>
            </a:r>
            <a:endParaRPr/>
          </a:p>
        </p:txBody>
      </p:sp>
      <p:sp>
        <p:nvSpPr>
          <p:cNvPr id="157" name="Google Shape;157;p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8" name="Google Shape;158;p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7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sp>
        <p:nvSpPr>
          <p:cNvPr id="780" name="Google Shape;780;p70"/>
          <p:cNvSpPr txBox="1"/>
          <p:nvPr>
            <p:ph idx="1" type="body"/>
          </p:nvPr>
        </p:nvSpPr>
        <p:spPr>
          <a:xfrm>
            <a:off x="681038" y="1255271"/>
            <a:ext cx="8543925" cy="189158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indent="-514350" lvl="0" marL="514350" rtl="0" algn="l">
              <a:lnSpc>
                <a:spcPct val="90000"/>
              </a:lnSpc>
              <a:spcBef>
                <a:spcPts val="1000"/>
              </a:spcBef>
              <a:spcAft>
                <a:spcPts val="0"/>
              </a:spcAft>
              <a:buClr>
                <a:schemeClr val="dk1"/>
              </a:buClr>
              <a:buSzPts val="2590"/>
              <a:buAutoNum type="arabicPeriod"/>
            </a:pPr>
            <a:r>
              <a:rPr lang="en-US" sz="2590"/>
              <a:t>호스명은 navio_</a:t>
            </a:r>
            <a:r>
              <a:rPr b="1" lang="en-US" sz="2590">
                <a:solidFill>
                  <a:srgbClr val="FF0000"/>
                </a:solidFill>
              </a:rPr>
              <a:t>{영문이니셜3자}</a:t>
            </a:r>
            <a:endParaRPr/>
          </a:p>
          <a:p>
            <a:pPr indent="-514350" lvl="0" marL="514350" rtl="0" algn="l">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781" name="Google Shape;781;p7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82" name="Google Shape;782;p7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83" name="Google Shape;783;p7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hange hostname raspbian raspi config" id="784" name="Google Shape;784;p70"/>
          <p:cNvPicPr preferRelativeResize="0"/>
          <p:nvPr/>
        </p:nvPicPr>
        <p:blipFill rotWithShape="1">
          <a:blip r:embed="rId3">
            <a:alphaModFix/>
          </a:blip>
          <a:srcRect b="0" l="0" r="0" t="0"/>
          <a:stretch/>
        </p:blipFill>
        <p:spPr>
          <a:xfrm>
            <a:off x="2576512" y="3218078"/>
            <a:ext cx="4752975" cy="3067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1"/>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라즈리파이를 공유기로 변경</a:t>
            </a:r>
            <a:endParaRPr sz="4800"/>
          </a:p>
        </p:txBody>
      </p:sp>
      <p:sp>
        <p:nvSpPr>
          <p:cNvPr id="790" name="Google Shape;790;p71"/>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91" name="Google Shape;791;p7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792" name="Google Shape;792;p7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793" name="Google Shape;793;p7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7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0" lang="en-US" sz="2800"/>
              <a:t>How to use your Raspberry Pi as a wireless access point</a:t>
            </a:r>
            <a:endParaRPr sz="2800"/>
          </a:p>
        </p:txBody>
      </p:sp>
      <p:sp>
        <p:nvSpPr>
          <p:cNvPr id="799" name="Google Shape;799;p7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https://thepi.io/how-to-use-your-raspberry-pi-as-a-wireless-access-point/</a:t>
            </a:r>
            <a:endParaRPr/>
          </a:p>
        </p:txBody>
      </p:sp>
      <p:sp>
        <p:nvSpPr>
          <p:cNvPr id="800" name="Google Shape;800;p7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01" name="Google Shape;801;p7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02" name="Google Shape;802;p7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7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Calibration</a:t>
            </a:r>
            <a:endParaRPr/>
          </a:p>
        </p:txBody>
      </p:sp>
      <p:sp>
        <p:nvSpPr>
          <p:cNvPr id="808" name="Google Shape;808;p7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809" name="Google Shape;809;p7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10" name="Google Shape;810;p7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11" name="Google Shape;811;p7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7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817" name="Google Shape;817;p74"/>
          <p:cNvPicPr preferRelativeResize="0"/>
          <p:nvPr>
            <p:ph idx="1" type="body"/>
          </p:nvPr>
        </p:nvPicPr>
        <p:blipFill rotWithShape="1">
          <a:blip r:embed="rId3">
            <a:alphaModFix/>
          </a:blip>
          <a:srcRect b="0" l="0" r="0" t="0"/>
          <a:stretch/>
        </p:blipFill>
        <p:spPr>
          <a:xfrm>
            <a:off x="715436" y="1255713"/>
            <a:ext cx="8475128" cy="4921250"/>
          </a:xfrm>
          <a:prstGeom prst="rect">
            <a:avLst/>
          </a:prstGeom>
          <a:noFill/>
          <a:ln>
            <a:noFill/>
          </a:ln>
        </p:spPr>
      </p:pic>
      <p:sp>
        <p:nvSpPr>
          <p:cNvPr id="818" name="Google Shape;818;p7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19" name="Google Shape;819;p7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20" name="Google Shape;820;p7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7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826" name="Google Shape;826;p7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27" name="Google Shape;827;p7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28" name="Google Shape;828;p7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9" name="Google Shape;829;p75"/>
          <p:cNvPicPr preferRelativeResize="0"/>
          <p:nvPr>
            <p:ph idx="1" type="body"/>
          </p:nvPr>
        </p:nvPicPr>
        <p:blipFill rotWithShape="1">
          <a:blip r:embed="rId3">
            <a:alphaModFix/>
          </a:blip>
          <a:srcRect b="0" l="0" r="0" t="0"/>
          <a:stretch/>
        </p:blipFill>
        <p:spPr>
          <a:xfrm>
            <a:off x="1893733" y="1255713"/>
            <a:ext cx="6118534" cy="4921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7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35" name="Google Shape;835;p7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457200" lvl="0" marL="457200" rtl="0" algn="ctr">
              <a:lnSpc>
                <a:spcPct val="100000"/>
              </a:lnSpc>
              <a:spcBef>
                <a:spcPts val="0"/>
              </a:spcBef>
              <a:spcAft>
                <a:spcPts val="0"/>
              </a:spcAft>
              <a:buClr>
                <a:schemeClr val="dk1"/>
              </a:buClr>
              <a:buSzPts val="2400"/>
              <a:buFont typeface="Calibri"/>
              <a:buAutoNum type="arabicPeriod"/>
            </a:pPr>
            <a:r>
              <a:rPr lang="en-US"/>
              <a:t>logging failed</a:t>
            </a:r>
            <a:endParaRPr/>
          </a:p>
          <a:p>
            <a:pPr indent="0" lvl="0" marL="0" rtl="0" algn="ctr">
              <a:lnSpc>
                <a:spcPct val="100000"/>
              </a:lnSpc>
              <a:spcBef>
                <a:spcPts val="1000"/>
              </a:spcBef>
              <a:spcAft>
                <a:spcPts val="0"/>
              </a:spcAft>
              <a:buClr>
                <a:schemeClr val="dk1"/>
              </a:buClr>
              <a:buSzPts val="2400"/>
              <a:buNone/>
            </a:pPr>
            <a:r>
              <a:t/>
            </a:r>
            <a:endParaRPr/>
          </a:p>
        </p:txBody>
      </p:sp>
      <p:sp>
        <p:nvSpPr>
          <p:cNvPr id="836" name="Google Shape;836;p7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37" name="Google Shape;837;p7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38" name="Google Shape;838;p7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7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PreArm: loggin failed</a:t>
            </a:r>
            <a:endParaRPr/>
          </a:p>
        </p:txBody>
      </p:sp>
      <p:sp>
        <p:nvSpPr>
          <p:cNvPr id="844" name="Google Shape;844;p77"/>
          <p:cNvSpPr txBox="1"/>
          <p:nvPr>
            <p:ph idx="1" type="body"/>
          </p:nvPr>
        </p:nvSpPr>
        <p:spPr>
          <a:xfrm>
            <a:off x="681038" y="1255271"/>
            <a:ext cx="8543925" cy="306135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indent="-228600" lvl="1" marL="685800" rtl="0" algn="l">
              <a:lnSpc>
                <a:spcPct val="80000"/>
              </a:lnSpc>
              <a:spcBef>
                <a:spcPts val="500"/>
              </a:spcBef>
              <a:spcAft>
                <a:spcPts val="0"/>
              </a:spcAft>
              <a:buClr>
                <a:schemeClr val="dk1"/>
              </a:buClr>
              <a:buSzPts val="1960"/>
              <a:buChar char="•"/>
            </a:pPr>
            <a:r>
              <a:rPr lang="en-US" sz="1960" u="sng">
                <a:solidFill>
                  <a:schemeClr val="hlink"/>
                </a:solidFill>
                <a:hlinkClick r:id="rId4"/>
              </a:rPr>
              <a:t>https://community.emlid.com/t/navio2-prearm-logging-failed/14065</a:t>
            </a:r>
            <a:endParaRPr sz="1960"/>
          </a:p>
          <a:p>
            <a:pPr indent="0" lvl="1" marL="457200" rtl="0" algn="l">
              <a:lnSpc>
                <a:spcPct val="80000"/>
              </a:lnSpc>
              <a:spcBef>
                <a:spcPts val="500"/>
              </a:spcBef>
              <a:spcAft>
                <a:spcPts val="0"/>
              </a:spcAft>
              <a:buClr>
                <a:schemeClr val="dk1"/>
              </a:buClr>
              <a:buSzPts val="1960"/>
              <a:buNone/>
            </a:pPr>
            <a:r>
              <a:t/>
            </a:r>
            <a:endParaRPr sz="1960"/>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45" name="Google Shape;845;p7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46" name="Google Shape;846;p7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47" name="Google Shape;847;p7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8" name="Google Shape;848;p77"/>
          <p:cNvPicPr preferRelativeResize="0"/>
          <p:nvPr/>
        </p:nvPicPr>
        <p:blipFill rotWithShape="1">
          <a:blip r:embed="rId5">
            <a:alphaModFix/>
          </a:blip>
          <a:srcRect b="0" l="0" r="0" t="0"/>
          <a:stretch/>
        </p:blipFill>
        <p:spPr>
          <a:xfrm>
            <a:off x="1178399" y="4316627"/>
            <a:ext cx="4060210" cy="184746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78"/>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용어 사전</a:t>
            </a:r>
            <a:endParaRPr/>
          </a:p>
        </p:txBody>
      </p:sp>
      <p:sp>
        <p:nvSpPr>
          <p:cNvPr id="854" name="Google Shape;854;p78"/>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855" name="Google Shape;855;p7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56" name="Google Shape;856;p7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57" name="Google Shape;857;p7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7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용어 사전</a:t>
            </a:r>
            <a:endParaRPr/>
          </a:p>
        </p:txBody>
      </p:sp>
      <p:sp>
        <p:nvSpPr>
          <p:cNvPr id="863" name="Google Shape;863;p7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864" name="Google Shape;864;p7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65" name="Google Shape;865;p7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866" name="Google Shape;866;p7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조립</a:t>
            </a:r>
            <a:endParaRPr/>
          </a:p>
        </p:txBody>
      </p:sp>
      <p:sp>
        <p:nvSpPr>
          <p:cNvPr id="164" name="Google Shape;164;p8"/>
          <p:cNvSpPr txBox="1"/>
          <p:nvPr>
            <p:ph idx="1" type="body"/>
          </p:nvPr>
        </p:nvSpPr>
        <p:spPr>
          <a:xfrm>
            <a:off x="681039" y="1255271"/>
            <a:ext cx="6008086"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590"/>
              <a:buAutoNum type="arabicPeriod"/>
            </a:pPr>
            <a:r>
              <a:rPr lang="en-US" sz="2590"/>
              <a:t>홈페이지</a:t>
            </a:r>
            <a:endParaRPr sz="2590"/>
          </a:p>
          <a:p>
            <a:pPr indent="-228600" lvl="1" marL="685800" rtl="0" algn="l">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indent="-514350" lvl="0" marL="514350" rtl="0" algn="l">
              <a:lnSpc>
                <a:spcPct val="100000"/>
              </a:lnSpc>
              <a:spcBef>
                <a:spcPts val="1000"/>
              </a:spcBef>
              <a:spcAft>
                <a:spcPts val="0"/>
              </a:spcAft>
              <a:buClr>
                <a:schemeClr val="dk1"/>
              </a:buClr>
              <a:buSzPts val="2590"/>
              <a:buAutoNum type="arabicPeriod"/>
            </a:pPr>
            <a:r>
              <a:rPr lang="en-US" sz="2590"/>
              <a:t>Powering Navio2 Attention</a:t>
            </a:r>
            <a:endParaRPr/>
          </a:p>
          <a:p>
            <a:pPr indent="-228600" lvl="1" marL="685800" rtl="0" algn="l">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indent="-514350" lvl="0" marL="514350" rtl="0" algn="l">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p:txBody>
      </p:sp>
      <p:sp>
        <p:nvSpPr>
          <p:cNvPr id="165" name="Google Shape;165;p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66" name="Google Shape;166;p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67" name="Google Shape;167;p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 name="Google Shape;168;p8"/>
          <p:cNvPicPr preferRelativeResize="0"/>
          <p:nvPr/>
        </p:nvPicPr>
        <p:blipFill rotWithShape="1">
          <a:blip r:embed="rId4">
            <a:alphaModFix/>
          </a:blip>
          <a:srcRect b="0" l="0" r="0" t="0"/>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681038" y="2343397"/>
            <a:ext cx="8543925"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끝.</a:t>
            </a:r>
            <a:endParaRPr/>
          </a:p>
        </p:txBody>
      </p:sp>
      <p:sp>
        <p:nvSpPr>
          <p:cNvPr id="872" name="Google Shape;872;p8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3" name="Google Shape;873;p8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874" name="Google Shape;874;p8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4" name="Google Shape;174;p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2019-07-24</a:t>
            </a:r>
            <a:endParaRPr/>
          </a:p>
        </p:txBody>
      </p:sp>
      <p:sp>
        <p:nvSpPr>
          <p:cNvPr id="175" name="Google Shape;175;p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나비오 드론 제작 매뉴얼</a:t>
            </a:r>
            <a:endParaRPr/>
          </a:p>
        </p:txBody>
      </p:sp>
      <p:sp>
        <p:nvSpPr>
          <p:cNvPr id="176" name="Google Shape;176;p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 name="Google Shape;177;p9"/>
          <p:cNvPicPr preferRelativeResize="0"/>
          <p:nvPr/>
        </p:nvPicPr>
        <p:blipFill rotWithShape="1">
          <a:blip r:embed="rId3">
            <a:alphaModFix/>
          </a:blip>
          <a:srcRect b="0" l="0" r="0" t="0"/>
          <a:stretch/>
        </p:blipFill>
        <p:spPr>
          <a:xfrm>
            <a:off x="901755" y="2058669"/>
            <a:ext cx="3089561" cy="3120303"/>
          </a:xfrm>
          <a:prstGeom prst="rect">
            <a:avLst/>
          </a:prstGeom>
          <a:noFill/>
          <a:ln>
            <a:noFill/>
          </a:ln>
        </p:spPr>
      </p:pic>
      <p:pic>
        <p:nvPicPr>
          <p:cNvPr id="178" name="Google Shape;178;p9"/>
          <p:cNvPicPr preferRelativeResize="0"/>
          <p:nvPr>
            <p:ph idx="1" type="body"/>
          </p:nvPr>
        </p:nvPicPr>
        <p:blipFill rotWithShape="1">
          <a:blip r:embed="rId4">
            <a:alphaModFix/>
          </a:blip>
          <a:srcRect b="0" l="0" r="0" t="0"/>
          <a:stretch/>
        </p:blipFill>
        <p:spPr>
          <a:xfrm>
            <a:off x="4429000" y="1528479"/>
            <a:ext cx="4991797" cy="4525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2018-03-04T04:23:51Z</dcterms:created>
  <dc:creator>admin</dc:creator>
</cp:coreProperties>
</file>